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426" r:id="rId2"/>
    <p:sldId id="427" r:id="rId3"/>
    <p:sldId id="428" r:id="rId4"/>
    <p:sldId id="425" r:id="rId5"/>
    <p:sldId id="456" r:id="rId6"/>
    <p:sldId id="457" r:id="rId7"/>
    <p:sldId id="458" r:id="rId8"/>
    <p:sldId id="481" r:id="rId9"/>
    <p:sldId id="365" r:id="rId10"/>
    <p:sldId id="366" r:id="rId11"/>
    <p:sldId id="467" r:id="rId12"/>
    <p:sldId id="484" r:id="rId13"/>
    <p:sldId id="485" r:id="rId14"/>
    <p:sldId id="486" r:id="rId15"/>
    <p:sldId id="487" r:id="rId16"/>
    <p:sldId id="263" r:id="rId17"/>
    <p:sldId id="444" r:id="rId18"/>
    <p:sldId id="480" r:id="rId19"/>
    <p:sldId id="443" r:id="rId20"/>
    <p:sldId id="314" r:id="rId21"/>
    <p:sldId id="264" r:id="rId22"/>
    <p:sldId id="478" r:id="rId23"/>
    <p:sldId id="315" r:id="rId24"/>
    <p:sldId id="462" r:id="rId25"/>
    <p:sldId id="452" r:id="rId26"/>
    <p:sldId id="479" r:id="rId27"/>
    <p:sldId id="282" r:id="rId28"/>
    <p:sldId id="287" r:id="rId29"/>
    <p:sldId id="284" r:id="rId30"/>
    <p:sldId id="285" r:id="rId31"/>
    <p:sldId id="286" r:id="rId32"/>
    <p:sldId id="447" r:id="rId33"/>
    <p:sldId id="288" r:id="rId34"/>
    <p:sldId id="436" r:id="rId35"/>
    <p:sldId id="463" r:id="rId36"/>
    <p:sldId id="476" r:id="rId37"/>
    <p:sldId id="482" r:id="rId38"/>
    <p:sldId id="483" r:id="rId39"/>
    <p:sldId id="475" r:id="rId40"/>
    <p:sldId id="419" r:id="rId41"/>
    <p:sldId id="434" r:id="rId42"/>
    <p:sldId id="44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7" autoAdjust="0"/>
    <p:restoredTop sz="95637" autoAdjust="0"/>
  </p:normalViewPr>
  <p:slideViewPr>
    <p:cSldViewPr>
      <p:cViewPr>
        <p:scale>
          <a:sx n="93" d="100"/>
          <a:sy n="93" d="100"/>
        </p:scale>
        <p:origin x="-1277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0.wav"/><Relationship Id="rId7" Type="http://schemas.openxmlformats.org/officeDocument/2006/relationships/hyperlink" Target="http://zh.wikipedia.org/wiki/File:Peach_flowers.jpg" TargetMode="Externa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://zh.wikipedia.org/wiki/File:Flameprince_peaches.jpg" TargetMode="External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hyperlink" Target="http://upload.wikimedia.org/wikipedia/commons/b/b6/%E5%8F%8C%E8%89%B2%E6%A1%83%E8%8A%B1.JPG" TargetMode="External"/><Relationship Id="rId9" Type="http://schemas.openxmlformats.org/officeDocument/2006/relationships/hyperlink" Target="http://zh.wikipedia.org/wiki/File:Lala_Mountain_peach_(Taiwan)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hyperlink" Target="http://www.vail.k12.az.us/wp-content/uploads/2013/12/1415K8student.pdf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8/Kids_in_pajamas.jpg" TargetMode="External"/><Relationship Id="rId3" Type="http://schemas.openxmlformats.org/officeDocument/2006/relationships/audio" Target="../media/audio1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1/17/Dog.in.sleep.jpg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audio" Target="../media/audio13.wav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hyperlink" Target="http://uphillwriting.org/wp-content/uploads/2011/09/noisy.gif" TargetMode="Externa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2010-07-20_Black_windup_alarm_clock_face.jp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ic.pimg.tw/wec1006/da2f350d8756d83416ed3e4a30e74bf9.jpg?v=1298195721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11" Type="http://schemas.openxmlformats.org/officeDocument/2006/relationships/image" Target="../media/image32.png"/><Relationship Id="rId5" Type="http://schemas.openxmlformats.org/officeDocument/2006/relationships/audio" Target="../media/audio18.wav"/><Relationship Id="rId10" Type="http://schemas.openxmlformats.org/officeDocument/2006/relationships/image" Target="../media/image31.png"/><Relationship Id="rId4" Type="http://schemas.openxmlformats.org/officeDocument/2006/relationships/audio" Target="../media/audio17.wav"/><Relationship Id="rId9" Type="http://schemas.openxmlformats.org/officeDocument/2006/relationships/hyperlink" Target="http://upload.wikimedia.org/wikipedia/commons/c/c9/Icon_sound_loudspeaker.sv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5/Us-passport.jp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1/19/Penguin-with-a-heavy-load.jpg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audio" Target="../media/audio20.wav"/><Relationship Id="rId9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ulmidler.com/wp-content/uploads/2009/09/cf12.jp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26.png"/><Relationship Id="rId4" Type="http://schemas.openxmlformats.org/officeDocument/2006/relationships/audio" Target="../media/audio21.wav"/><Relationship Id="rId9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第十課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賣草帽的人在桃樹下做什麼？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8001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賣草帽的人拿石頭打猴子，猴子怎麼樣了？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最後賣草帽的人挑著什麼東西回家了？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賣草帽的人怎麼要回他的帽子？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為什麼賣草帽的人想到這個方法？</a:t>
            </a:r>
            <a:endParaRPr lang="en-US" sz="2800" dirty="0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6324600" y="11430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7772400" y="22098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7086600" y="32766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6400800" y="4267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Sound 18">
            <a:hlinkClick r:id="" action="ppaction://noaction" highlightClick="1"/>
          </p:cNvPr>
          <p:cNvSpPr/>
          <p:nvPr/>
        </p:nvSpPr>
        <p:spPr>
          <a:xfrm>
            <a:off x="6629400" y="5410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0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10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10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10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：賣草帽的人</a:t>
            </a:r>
            <a:endParaRPr kumimoji="0" lang="en-US" altLang="zh-TW" sz="6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50-33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95400"/>
            <a:ext cx="9144000" cy="528177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1066800" y="19050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28194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0400" y="6248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757778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672178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586578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553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4200" y="1905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3600" y="2819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50-34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869217"/>
            <a:ext cx="9144000" cy="4988784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066800" y="24384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5000" y="4267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72400" y="6248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715000" y="5181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38800" y="6096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0" y="2438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4600" y="3352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50-35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97523"/>
            <a:ext cx="9144000" cy="6360477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4876800" y="21336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53000" y="30480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5000" y="1143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67600" y="6096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953000" y="3962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" y="57912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0200" y="48768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" y="48768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81600" y="57912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4800" y="68580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50-36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26443"/>
            <a:ext cx="9144000" cy="5131557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543800" y="3886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715000" y="2438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0600" y="24384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4290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双色桃花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762000" y="32766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桃子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3000" y="3048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兆</a:t>
            </a:r>
            <a:endParaRPr lang="en-US" sz="72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88333"/>
          <a:stretch>
            <a:fillRect/>
          </a:stretch>
        </p:blipFill>
        <p:spPr bwMode="auto">
          <a:xfrm>
            <a:off x="457200" y="381000"/>
            <a:ext cx="1375898" cy="1356765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4724400" y="381000"/>
            <a:ext cx="449262" cy="925513"/>
            <a:chOff x="2362200" y="2765425"/>
            <a:chExt cx="1820862" cy="3875088"/>
          </a:xfrm>
          <a:solidFill>
            <a:schemeClr val="tx1"/>
          </a:soli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30" name="Picture 6" descr="桃">
            <a:hlinkClick r:id="rId7" tooltip="桃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2750" y="228600"/>
            <a:ext cx="2381250" cy="1990725"/>
          </a:xfrm>
          <a:prstGeom prst="wedgeEllipseCallout">
            <a:avLst>
              <a:gd name="adj1" fmla="val -57375"/>
              <a:gd name="adj2" fmla="val 35088"/>
            </a:avLst>
          </a:prstGeom>
          <a:noFill/>
          <a:ln w="28575">
            <a:solidFill>
              <a:schemeClr val="bg1"/>
            </a:solidFill>
          </a:ln>
        </p:spPr>
      </p:pic>
      <p:pic>
        <p:nvPicPr>
          <p:cNvPr id="1032" name="Picture 8" descr="http://upload.wikimedia.org/wikipedia/commons/thumb/3/31/Lala_Mountain_peach_%28Taiwan%29.jpg/250px-Lala_Mountain_peach_%28Taiwan%29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r="16385"/>
          <a:stretch>
            <a:fillRect/>
          </a:stretch>
        </p:blipFill>
        <p:spPr bwMode="auto">
          <a:xfrm>
            <a:off x="228600" y="4267200"/>
            <a:ext cx="2590800" cy="2057400"/>
          </a:xfrm>
          <a:prstGeom prst="rect">
            <a:avLst/>
          </a:prstGeom>
          <a:noFill/>
        </p:spPr>
      </p:pic>
      <p:pic>
        <p:nvPicPr>
          <p:cNvPr id="1034" name="Picture 10" descr="http://upload.wikimedia.org/wikipedia/commons/thumb/d/d5/Flameprince_peaches.jpg/220px-Flameprince_peache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4267200"/>
            <a:ext cx="152848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8229600" y="4648200"/>
            <a:ext cx="914400" cy="1371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91400" y="3832622"/>
            <a:ext cx="2362200" cy="302537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桃花</a:t>
            </a:r>
            <a:endParaRPr lang="en-US" altLang="zh-TW" sz="32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8" grpId="2"/>
      <p:bldP spid="28" grpId="3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2500" r="75000"/>
          <a:stretch>
            <a:fillRect/>
          </a:stretch>
        </p:blipFill>
        <p:spPr bwMode="auto">
          <a:xfrm>
            <a:off x="228600" y="1066800"/>
            <a:ext cx="1556971" cy="143296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828800" y="9906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10668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88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6082" name="Picture 2" descr="2014-2015 K-8 Student Calendar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2667001"/>
            <a:ext cx="5426593" cy="41910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3886200" y="5334000"/>
            <a:ext cx="10668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5029200"/>
            <a:ext cx="7620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休假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47244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0" y="54864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62400" y="3276600"/>
            <a:ext cx="1066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43200" y="3657600"/>
            <a:ext cx="1066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8600" y="32766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43200" y="5791200"/>
            <a:ext cx="10668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4" name="Picture 4" descr="http://wwwdelivery.superstock.com/WI/223/1896/PreviewComp/SuperStock_1896R-54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914400"/>
            <a:ext cx="2743200" cy="36576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715000" y="4648200"/>
            <a:ext cx="3429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http://ipowybomaqy.prv.pl/guy-sleeping-against-tree.php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21336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休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228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休息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5000" r="62500"/>
          <a:stretch>
            <a:fillRect/>
          </a:stretch>
        </p:blipFill>
        <p:spPr bwMode="auto">
          <a:xfrm>
            <a:off x="3810000" y="1142999"/>
            <a:ext cx="1490297" cy="137160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 flipH="1">
            <a:off x="6934200" y="49530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自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6934200" y="55626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55626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 smtClean="0"/>
              <a:t>休字的動畫</a:t>
            </a:r>
            <a:r>
              <a:rPr lang="en-US" dirty="0" smtClean="0"/>
              <a:t>http://www.silkstory.net/hanzi_huiyi/hui004c.html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7" grpId="0" animBg="1"/>
      <p:bldP spid="12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7" grpId="0"/>
      <p:bldP spid="18" grpId="0" animBg="1"/>
      <p:bldP spid="22" grpId="0"/>
      <p:bldP spid="22" grpId="1"/>
      <p:bldP spid="23" grpId="0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629400" y="12192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睡衣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28956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睡覺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0" y="12192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latin typeface="Adobe Arabic" pitchFamily="18" charset="-78"/>
                <a:ea typeface="Adobe Kaiti Std R" pitchFamily="18" charset="-128"/>
                <a:cs typeface="Adobe Arabic" pitchFamily="18" charset="-78"/>
              </a:rPr>
              <a:t>垂</a:t>
            </a:r>
            <a:endParaRPr lang="en-US" altLang="zh-TW" sz="10000" b="1" dirty="0" smtClean="0">
              <a:latin typeface="Adobe Arabic" pitchFamily="18" charset="-78"/>
              <a:ea typeface="Adobe Kaiti Std R" pitchFamily="18" charset="-128"/>
              <a:cs typeface="Adobe Arabic" pitchFamily="18" charset="-78"/>
            </a:endParaRPr>
          </a:p>
        </p:txBody>
      </p:sp>
      <p:pic>
        <p:nvPicPr>
          <p:cNvPr id="20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37500" r="50000"/>
          <a:stretch>
            <a:fillRect/>
          </a:stretch>
        </p:blipFill>
        <p:spPr bwMode="auto">
          <a:xfrm>
            <a:off x="1066800" y="1313608"/>
            <a:ext cx="1371600" cy="126235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3657600" y="1447800"/>
            <a:ext cx="444500" cy="906462"/>
            <a:chOff x="4232275" y="1666875"/>
            <a:chExt cx="1698625" cy="2592387"/>
          </a:xfrm>
          <a:solidFill>
            <a:srgbClr val="FF0000"/>
          </a:solidFill>
        </p:grpSpPr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4232275" y="1846262"/>
              <a:ext cx="312737" cy="2392363"/>
            </a:xfrm>
            <a:custGeom>
              <a:avLst/>
              <a:gdLst>
                <a:gd name="T0" fmla="*/ 120161 w 393"/>
                <a:gd name="T1" fmla="*/ 3175 h 3014"/>
                <a:gd name="T2" fmla="*/ 164724 w 393"/>
                <a:gd name="T3" fmla="*/ 12700 h 3014"/>
                <a:gd name="T4" fmla="*/ 206104 w 393"/>
                <a:gd name="T5" fmla="*/ 27781 h 3014"/>
                <a:gd name="T6" fmla="*/ 242709 w 393"/>
                <a:gd name="T7" fmla="*/ 50800 h 3014"/>
                <a:gd name="T8" fmla="*/ 272949 w 393"/>
                <a:gd name="T9" fmla="*/ 82550 h 3014"/>
                <a:gd name="T10" fmla="*/ 294434 w 393"/>
                <a:gd name="T11" fmla="*/ 120650 h 3014"/>
                <a:gd name="T12" fmla="*/ 307962 w 393"/>
                <a:gd name="T13" fmla="*/ 166688 h 3014"/>
                <a:gd name="T14" fmla="*/ 312737 w 393"/>
                <a:gd name="T15" fmla="*/ 219869 h 3014"/>
                <a:gd name="T16" fmla="*/ 304779 w 393"/>
                <a:gd name="T17" fmla="*/ 641350 h 3014"/>
                <a:gd name="T18" fmla="*/ 297617 w 393"/>
                <a:gd name="T19" fmla="*/ 1016794 h 3014"/>
                <a:gd name="T20" fmla="*/ 289660 w 393"/>
                <a:gd name="T21" fmla="*/ 1343819 h 3014"/>
                <a:gd name="T22" fmla="*/ 282498 w 393"/>
                <a:gd name="T23" fmla="*/ 1623219 h 3014"/>
                <a:gd name="T24" fmla="*/ 272949 w 393"/>
                <a:gd name="T25" fmla="*/ 1853407 h 3014"/>
                <a:gd name="T26" fmla="*/ 264195 w 393"/>
                <a:gd name="T27" fmla="*/ 2037557 h 3014"/>
                <a:gd name="T28" fmla="*/ 256237 w 393"/>
                <a:gd name="T29" fmla="*/ 2173288 h 3014"/>
                <a:gd name="T30" fmla="*/ 247484 w 393"/>
                <a:gd name="T31" fmla="*/ 2259807 h 3014"/>
                <a:gd name="T32" fmla="*/ 236343 w 393"/>
                <a:gd name="T33" fmla="*/ 2317750 h 3014"/>
                <a:gd name="T34" fmla="*/ 222815 w 393"/>
                <a:gd name="T35" fmla="*/ 2359025 h 3014"/>
                <a:gd name="T36" fmla="*/ 206104 w 393"/>
                <a:gd name="T37" fmla="*/ 2383632 h 3014"/>
                <a:gd name="T38" fmla="*/ 187801 w 393"/>
                <a:gd name="T39" fmla="*/ 2392363 h 3014"/>
                <a:gd name="T40" fmla="*/ 158358 w 393"/>
                <a:gd name="T41" fmla="*/ 2384425 h 3014"/>
                <a:gd name="T42" fmla="*/ 131302 w 393"/>
                <a:gd name="T43" fmla="*/ 2363788 h 3014"/>
                <a:gd name="T44" fmla="*/ 105041 w 393"/>
                <a:gd name="T45" fmla="*/ 2329657 h 3014"/>
                <a:gd name="T46" fmla="*/ 78781 w 393"/>
                <a:gd name="T47" fmla="*/ 2282825 h 3014"/>
                <a:gd name="T48" fmla="*/ 48542 w 393"/>
                <a:gd name="T49" fmla="*/ 2212975 h 3014"/>
                <a:gd name="T50" fmla="*/ 27056 w 393"/>
                <a:gd name="T51" fmla="*/ 2142332 h 3014"/>
                <a:gd name="T52" fmla="*/ 13528 w 393"/>
                <a:gd name="T53" fmla="*/ 2072482 h 3014"/>
                <a:gd name="T54" fmla="*/ 10345 w 393"/>
                <a:gd name="T55" fmla="*/ 2002632 h 3014"/>
                <a:gd name="T56" fmla="*/ 13528 w 393"/>
                <a:gd name="T57" fmla="*/ 1941513 h 3014"/>
                <a:gd name="T58" fmla="*/ 28648 w 393"/>
                <a:gd name="T59" fmla="*/ 1888332 h 3014"/>
                <a:gd name="T60" fmla="*/ 43767 w 393"/>
                <a:gd name="T61" fmla="*/ 1801019 h 3014"/>
                <a:gd name="T62" fmla="*/ 57295 w 393"/>
                <a:gd name="T63" fmla="*/ 1701007 h 3014"/>
                <a:gd name="T64" fmla="*/ 68436 w 393"/>
                <a:gd name="T65" fmla="*/ 1583532 h 3014"/>
                <a:gd name="T66" fmla="*/ 78781 w 393"/>
                <a:gd name="T67" fmla="*/ 1449388 h 3014"/>
                <a:gd name="T68" fmla="*/ 85147 w 393"/>
                <a:gd name="T69" fmla="*/ 1374775 h 3014"/>
                <a:gd name="T70" fmla="*/ 88330 w 393"/>
                <a:gd name="T71" fmla="*/ 1287463 h 3014"/>
                <a:gd name="T72" fmla="*/ 93105 w 393"/>
                <a:gd name="T73" fmla="*/ 1190625 h 3014"/>
                <a:gd name="T74" fmla="*/ 95492 w 393"/>
                <a:gd name="T75" fmla="*/ 1078706 h 3014"/>
                <a:gd name="T76" fmla="*/ 98675 w 393"/>
                <a:gd name="T77" fmla="*/ 957263 h 3014"/>
                <a:gd name="T78" fmla="*/ 100267 w 393"/>
                <a:gd name="T79" fmla="*/ 824706 h 3014"/>
                <a:gd name="T80" fmla="*/ 101858 w 393"/>
                <a:gd name="T81" fmla="*/ 678656 h 3014"/>
                <a:gd name="T82" fmla="*/ 103450 w 393"/>
                <a:gd name="T83" fmla="*/ 521494 h 3014"/>
                <a:gd name="T84" fmla="*/ 98675 w 393"/>
                <a:gd name="T85" fmla="*/ 392113 h 3014"/>
                <a:gd name="T86" fmla="*/ 83556 w 393"/>
                <a:gd name="T87" fmla="*/ 283369 h 3014"/>
                <a:gd name="T88" fmla="*/ 60478 w 393"/>
                <a:gd name="T89" fmla="*/ 195263 h 3014"/>
                <a:gd name="T90" fmla="*/ 28648 w 393"/>
                <a:gd name="T91" fmla="*/ 127000 h 3014"/>
                <a:gd name="T92" fmla="*/ 7162 w 393"/>
                <a:gd name="T93" fmla="*/ 90488 h 3014"/>
                <a:gd name="T94" fmla="*/ 0 w 393"/>
                <a:gd name="T95" fmla="*/ 61119 h 3014"/>
                <a:gd name="T96" fmla="*/ 3979 w 393"/>
                <a:gd name="T97" fmla="*/ 34925 h 3014"/>
                <a:gd name="T98" fmla="*/ 18303 w 393"/>
                <a:gd name="T99" fmla="*/ 16669 h 3014"/>
                <a:gd name="T100" fmla="*/ 38993 w 393"/>
                <a:gd name="T101" fmla="*/ 4763 h 3014"/>
                <a:gd name="T102" fmla="*/ 70028 w 393"/>
                <a:gd name="T103" fmla="*/ 0 h 30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3" h="3014">
                  <a:moveTo>
                    <a:pt x="88" y="0"/>
                  </a:moveTo>
                  <a:lnTo>
                    <a:pt x="120" y="2"/>
                  </a:lnTo>
                  <a:lnTo>
                    <a:pt x="136" y="2"/>
                  </a:lnTo>
                  <a:lnTo>
                    <a:pt x="151" y="4"/>
                  </a:lnTo>
                  <a:lnTo>
                    <a:pt x="167" y="6"/>
                  </a:lnTo>
                  <a:lnTo>
                    <a:pt x="180" y="10"/>
                  </a:lnTo>
                  <a:lnTo>
                    <a:pt x="193" y="12"/>
                  </a:lnTo>
                  <a:lnTo>
                    <a:pt x="207" y="16"/>
                  </a:lnTo>
                  <a:lnTo>
                    <a:pt x="220" y="19"/>
                  </a:lnTo>
                  <a:lnTo>
                    <a:pt x="234" y="25"/>
                  </a:lnTo>
                  <a:lnTo>
                    <a:pt x="247" y="29"/>
                  </a:lnTo>
                  <a:lnTo>
                    <a:pt x="259" y="35"/>
                  </a:lnTo>
                  <a:lnTo>
                    <a:pt x="270" y="43"/>
                  </a:lnTo>
                  <a:lnTo>
                    <a:pt x="282" y="48"/>
                  </a:lnTo>
                  <a:lnTo>
                    <a:pt x="293" y="56"/>
                  </a:lnTo>
                  <a:lnTo>
                    <a:pt x="305" y="64"/>
                  </a:lnTo>
                  <a:lnTo>
                    <a:pt x="316" y="73"/>
                  </a:lnTo>
                  <a:lnTo>
                    <a:pt x="326" y="83"/>
                  </a:lnTo>
                  <a:lnTo>
                    <a:pt x="334" y="92"/>
                  </a:lnTo>
                  <a:lnTo>
                    <a:pt x="343" y="104"/>
                  </a:lnTo>
                  <a:lnTo>
                    <a:pt x="351" y="115"/>
                  </a:lnTo>
                  <a:lnTo>
                    <a:pt x="359" y="127"/>
                  </a:lnTo>
                  <a:lnTo>
                    <a:pt x="364" y="138"/>
                  </a:lnTo>
                  <a:lnTo>
                    <a:pt x="370" y="152"/>
                  </a:lnTo>
                  <a:lnTo>
                    <a:pt x="376" y="165"/>
                  </a:lnTo>
                  <a:lnTo>
                    <a:pt x="380" y="181"/>
                  </a:lnTo>
                  <a:lnTo>
                    <a:pt x="383" y="194"/>
                  </a:lnTo>
                  <a:lnTo>
                    <a:pt x="387" y="210"/>
                  </a:lnTo>
                  <a:lnTo>
                    <a:pt x="389" y="227"/>
                  </a:lnTo>
                  <a:lnTo>
                    <a:pt x="391" y="242"/>
                  </a:lnTo>
                  <a:lnTo>
                    <a:pt x="393" y="259"/>
                  </a:lnTo>
                  <a:lnTo>
                    <a:pt x="393" y="277"/>
                  </a:lnTo>
                  <a:lnTo>
                    <a:pt x="391" y="417"/>
                  </a:lnTo>
                  <a:lnTo>
                    <a:pt x="389" y="551"/>
                  </a:lnTo>
                  <a:lnTo>
                    <a:pt x="385" y="682"/>
                  </a:lnTo>
                  <a:lnTo>
                    <a:pt x="383" y="808"/>
                  </a:lnTo>
                  <a:lnTo>
                    <a:pt x="382" y="933"/>
                  </a:lnTo>
                  <a:lnTo>
                    <a:pt x="380" y="1052"/>
                  </a:lnTo>
                  <a:lnTo>
                    <a:pt x="378" y="1169"/>
                  </a:lnTo>
                  <a:lnTo>
                    <a:pt x="374" y="1281"/>
                  </a:lnTo>
                  <a:lnTo>
                    <a:pt x="372" y="1390"/>
                  </a:lnTo>
                  <a:lnTo>
                    <a:pt x="370" y="1494"/>
                  </a:lnTo>
                  <a:lnTo>
                    <a:pt x="366" y="1595"/>
                  </a:lnTo>
                  <a:lnTo>
                    <a:pt x="364" y="1693"/>
                  </a:lnTo>
                  <a:lnTo>
                    <a:pt x="362" y="1786"/>
                  </a:lnTo>
                  <a:lnTo>
                    <a:pt x="359" y="1876"/>
                  </a:lnTo>
                  <a:lnTo>
                    <a:pt x="357" y="1962"/>
                  </a:lnTo>
                  <a:lnTo>
                    <a:pt x="355" y="2045"/>
                  </a:lnTo>
                  <a:lnTo>
                    <a:pt x="351" y="2123"/>
                  </a:lnTo>
                  <a:lnTo>
                    <a:pt x="349" y="2198"/>
                  </a:lnTo>
                  <a:lnTo>
                    <a:pt x="345" y="2267"/>
                  </a:lnTo>
                  <a:lnTo>
                    <a:pt x="343" y="2335"/>
                  </a:lnTo>
                  <a:lnTo>
                    <a:pt x="341" y="2398"/>
                  </a:lnTo>
                  <a:lnTo>
                    <a:pt x="337" y="2457"/>
                  </a:lnTo>
                  <a:lnTo>
                    <a:pt x="335" y="2515"/>
                  </a:lnTo>
                  <a:lnTo>
                    <a:pt x="332" y="2567"/>
                  </a:lnTo>
                  <a:lnTo>
                    <a:pt x="330" y="2615"/>
                  </a:lnTo>
                  <a:lnTo>
                    <a:pt x="328" y="2659"/>
                  </a:lnTo>
                  <a:lnTo>
                    <a:pt x="324" y="2699"/>
                  </a:lnTo>
                  <a:lnTo>
                    <a:pt x="322" y="2738"/>
                  </a:lnTo>
                  <a:lnTo>
                    <a:pt x="318" y="2770"/>
                  </a:lnTo>
                  <a:lnTo>
                    <a:pt x="316" y="2799"/>
                  </a:lnTo>
                  <a:lnTo>
                    <a:pt x="312" y="2826"/>
                  </a:lnTo>
                  <a:lnTo>
                    <a:pt x="311" y="2847"/>
                  </a:lnTo>
                  <a:lnTo>
                    <a:pt x="307" y="2868"/>
                  </a:lnTo>
                  <a:lnTo>
                    <a:pt x="303" y="2885"/>
                  </a:lnTo>
                  <a:lnTo>
                    <a:pt x="301" y="2905"/>
                  </a:lnTo>
                  <a:lnTo>
                    <a:pt x="297" y="2920"/>
                  </a:lnTo>
                  <a:lnTo>
                    <a:pt x="293" y="2935"/>
                  </a:lnTo>
                  <a:lnTo>
                    <a:pt x="287" y="2949"/>
                  </a:lnTo>
                  <a:lnTo>
                    <a:pt x="284" y="2960"/>
                  </a:lnTo>
                  <a:lnTo>
                    <a:pt x="280" y="2972"/>
                  </a:lnTo>
                  <a:lnTo>
                    <a:pt x="274" y="2981"/>
                  </a:lnTo>
                  <a:lnTo>
                    <a:pt x="270" y="2989"/>
                  </a:lnTo>
                  <a:lnTo>
                    <a:pt x="264" y="2997"/>
                  </a:lnTo>
                  <a:lnTo>
                    <a:pt x="259" y="3003"/>
                  </a:lnTo>
                  <a:lnTo>
                    <a:pt x="253" y="3006"/>
                  </a:lnTo>
                  <a:lnTo>
                    <a:pt x="247" y="3010"/>
                  </a:lnTo>
                  <a:lnTo>
                    <a:pt x="241" y="3012"/>
                  </a:lnTo>
                  <a:lnTo>
                    <a:pt x="236" y="3014"/>
                  </a:lnTo>
                  <a:lnTo>
                    <a:pt x="226" y="3012"/>
                  </a:lnTo>
                  <a:lnTo>
                    <a:pt x="216" y="3010"/>
                  </a:lnTo>
                  <a:lnTo>
                    <a:pt x="209" y="3008"/>
                  </a:lnTo>
                  <a:lnTo>
                    <a:pt x="199" y="3004"/>
                  </a:lnTo>
                  <a:lnTo>
                    <a:pt x="192" y="2999"/>
                  </a:lnTo>
                  <a:lnTo>
                    <a:pt x="182" y="2993"/>
                  </a:lnTo>
                  <a:lnTo>
                    <a:pt x="174" y="2985"/>
                  </a:lnTo>
                  <a:lnTo>
                    <a:pt x="165" y="2978"/>
                  </a:lnTo>
                  <a:lnTo>
                    <a:pt x="157" y="2968"/>
                  </a:lnTo>
                  <a:lnTo>
                    <a:pt x="147" y="2958"/>
                  </a:lnTo>
                  <a:lnTo>
                    <a:pt x="140" y="2947"/>
                  </a:lnTo>
                  <a:lnTo>
                    <a:pt x="132" y="2935"/>
                  </a:lnTo>
                  <a:lnTo>
                    <a:pt x="122" y="2922"/>
                  </a:lnTo>
                  <a:lnTo>
                    <a:pt x="115" y="2907"/>
                  </a:lnTo>
                  <a:lnTo>
                    <a:pt x="107" y="2891"/>
                  </a:lnTo>
                  <a:lnTo>
                    <a:pt x="99" y="2876"/>
                  </a:lnTo>
                  <a:lnTo>
                    <a:pt x="90" y="2853"/>
                  </a:lnTo>
                  <a:lnTo>
                    <a:pt x="80" y="2830"/>
                  </a:lnTo>
                  <a:lnTo>
                    <a:pt x="71" y="2809"/>
                  </a:lnTo>
                  <a:lnTo>
                    <a:pt x="61" y="2788"/>
                  </a:lnTo>
                  <a:lnTo>
                    <a:pt x="53" y="2765"/>
                  </a:lnTo>
                  <a:lnTo>
                    <a:pt x="48" y="2743"/>
                  </a:lnTo>
                  <a:lnTo>
                    <a:pt x="40" y="2720"/>
                  </a:lnTo>
                  <a:lnTo>
                    <a:pt x="34" y="2699"/>
                  </a:lnTo>
                  <a:lnTo>
                    <a:pt x="28" y="2676"/>
                  </a:lnTo>
                  <a:lnTo>
                    <a:pt x="24" y="2655"/>
                  </a:lnTo>
                  <a:lnTo>
                    <a:pt x="21" y="2632"/>
                  </a:lnTo>
                  <a:lnTo>
                    <a:pt x="17" y="2611"/>
                  </a:lnTo>
                  <a:lnTo>
                    <a:pt x="15" y="2588"/>
                  </a:lnTo>
                  <a:lnTo>
                    <a:pt x="13" y="2567"/>
                  </a:lnTo>
                  <a:lnTo>
                    <a:pt x="13" y="2544"/>
                  </a:lnTo>
                  <a:lnTo>
                    <a:pt x="13" y="2523"/>
                  </a:lnTo>
                  <a:lnTo>
                    <a:pt x="13" y="2502"/>
                  </a:lnTo>
                  <a:lnTo>
                    <a:pt x="13" y="2482"/>
                  </a:lnTo>
                  <a:lnTo>
                    <a:pt x="15" y="2463"/>
                  </a:lnTo>
                  <a:lnTo>
                    <a:pt x="17" y="2446"/>
                  </a:lnTo>
                  <a:lnTo>
                    <a:pt x="21" y="2427"/>
                  </a:lnTo>
                  <a:lnTo>
                    <a:pt x="24" y="2409"/>
                  </a:lnTo>
                  <a:lnTo>
                    <a:pt x="28" y="2394"/>
                  </a:lnTo>
                  <a:lnTo>
                    <a:pt x="36" y="2379"/>
                  </a:lnTo>
                  <a:lnTo>
                    <a:pt x="40" y="2352"/>
                  </a:lnTo>
                  <a:lnTo>
                    <a:pt x="46" y="2327"/>
                  </a:lnTo>
                  <a:lnTo>
                    <a:pt x="49" y="2298"/>
                  </a:lnTo>
                  <a:lnTo>
                    <a:pt x="55" y="2269"/>
                  </a:lnTo>
                  <a:lnTo>
                    <a:pt x="59" y="2240"/>
                  </a:lnTo>
                  <a:lnTo>
                    <a:pt x="63" y="2210"/>
                  </a:lnTo>
                  <a:lnTo>
                    <a:pt x="69" y="2177"/>
                  </a:lnTo>
                  <a:lnTo>
                    <a:pt x="72" y="2143"/>
                  </a:lnTo>
                  <a:lnTo>
                    <a:pt x="76" y="2108"/>
                  </a:lnTo>
                  <a:lnTo>
                    <a:pt x="80" y="2072"/>
                  </a:lnTo>
                  <a:lnTo>
                    <a:pt x="82" y="2033"/>
                  </a:lnTo>
                  <a:lnTo>
                    <a:pt x="86" y="1995"/>
                  </a:lnTo>
                  <a:lnTo>
                    <a:pt x="90" y="1954"/>
                  </a:lnTo>
                  <a:lnTo>
                    <a:pt x="94" y="1912"/>
                  </a:lnTo>
                  <a:lnTo>
                    <a:pt x="97" y="1870"/>
                  </a:lnTo>
                  <a:lnTo>
                    <a:pt x="99" y="1826"/>
                  </a:lnTo>
                  <a:lnTo>
                    <a:pt x="101" y="1803"/>
                  </a:lnTo>
                  <a:lnTo>
                    <a:pt x="103" y="1780"/>
                  </a:lnTo>
                  <a:lnTo>
                    <a:pt x="105" y="1757"/>
                  </a:lnTo>
                  <a:lnTo>
                    <a:pt x="107" y="1732"/>
                  </a:lnTo>
                  <a:lnTo>
                    <a:pt x="107" y="1707"/>
                  </a:lnTo>
                  <a:lnTo>
                    <a:pt x="109" y="1680"/>
                  </a:lnTo>
                  <a:lnTo>
                    <a:pt x="111" y="1651"/>
                  </a:lnTo>
                  <a:lnTo>
                    <a:pt x="111" y="1622"/>
                  </a:lnTo>
                  <a:lnTo>
                    <a:pt x="113" y="1594"/>
                  </a:lnTo>
                  <a:lnTo>
                    <a:pt x="115" y="1563"/>
                  </a:lnTo>
                  <a:lnTo>
                    <a:pt x="115" y="1532"/>
                  </a:lnTo>
                  <a:lnTo>
                    <a:pt x="117" y="1500"/>
                  </a:lnTo>
                  <a:lnTo>
                    <a:pt x="119" y="1465"/>
                  </a:lnTo>
                  <a:lnTo>
                    <a:pt x="119" y="1432"/>
                  </a:lnTo>
                  <a:lnTo>
                    <a:pt x="120" y="1396"/>
                  </a:lnTo>
                  <a:lnTo>
                    <a:pt x="120" y="1359"/>
                  </a:lnTo>
                  <a:lnTo>
                    <a:pt x="122" y="1323"/>
                  </a:lnTo>
                  <a:lnTo>
                    <a:pt x="122" y="1285"/>
                  </a:lnTo>
                  <a:lnTo>
                    <a:pt x="124" y="1246"/>
                  </a:lnTo>
                  <a:lnTo>
                    <a:pt x="124" y="1206"/>
                  </a:lnTo>
                  <a:lnTo>
                    <a:pt x="124" y="1165"/>
                  </a:lnTo>
                  <a:lnTo>
                    <a:pt x="126" y="1123"/>
                  </a:lnTo>
                  <a:lnTo>
                    <a:pt x="126" y="1081"/>
                  </a:lnTo>
                  <a:lnTo>
                    <a:pt x="126" y="1039"/>
                  </a:lnTo>
                  <a:lnTo>
                    <a:pt x="128" y="993"/>
                  </a:lnTo>
                  <a:lnTo>
                    <a:pt x="128" y="949"/>
                  </a:lnTo>
                  <a:lnTo>
                    <a:pt x="128" y="903"/>
                  </a:lnTo>
                  <a:lnTo>
                    <a:pt x="128" y="855"/>
                  </a:lnTo>
                  <a:lnTo>
                    <a:pt x="128" y="807"/>
                  </a:lnTo>
                  <a:lnTo>
                    <a:pt x="128" y="759"/>
                  </a:lnTo>
                  <a:lnTo>
                    <a:pt x="130" y="709"/>
                  </a:lnTo>
                  <a:lnTo>
                    <a:pt x="130" y="657"/>
                  </a:lnTo>
                  <a:lnTo>
                    <a:pt x="128" y="615"/>
                  </a:lnTo>
                  <a:lnTo>
                    <a:pt x="128" y="572"/>
                  </a:lnTo>
                  <a:lnTo>
                    <a:pt x="126" y="532"/>
                  </a:lnTo>
                  <a:lnTo>
                    <a:pt x="124" y="494"/>
                  </a:lnTo>
                  <a:lnTo>
                    <a:pt x="120" y="457"/>
                  </a:lnTo>
                  <a:lnTo>
                    <a:pt x="117" y="423"/>
                  </a:lnTo>
                  <a:lnTo>
                    <a:pt x="111" y="388"/>
                  </a:lnTo>
                  <a:lnTo>
                    <a:pt x="105" y="357"/>
                  </a:lnTo>
                  <a:lnTo>
                    <a:pt x="99" y="327"/>
                  </a:lnTo>
                  <a:lnTo>
                    <a:pt x="94" y="298"/>
                  </a:lnTo>
                  <a:lnTo>
                    <a:pt x="86" y="271"/>
                  </a:lnTo>
                  <a:lnTo>
                    <a:pt x="76" y="246"/>
                  </a:lnTo>
                  <a:lnTo>
                    <a:pt x="67" y="221"/>
                  </a:lnTo>
                  <a:lnTo>
                    <a:pt x="57" y="200"/>
                  </a:lnTo>
                  <a:lnTo>
                    <a:pt x="48" y="179"/>
                  </a:lnTo>
                  <a:lnTo>
                    <a:pt x="36" y="160"/>
                  </a:lnTo>
                  <a:lnTo>
                    <a:pt x="26" y="148"/>
                  </a:lnTo>
                  <a:lnTo>
                    <a:pt x="21" y="135"/>
                  </a:lnTo>
                  <a:lnTo>
                    <a:pt x="13" y="123"/>
                  </a:lnTo>
                  <a:lnTo>
                    <a:pt x="9" y="114"/>
                  </a:lnTo>
                  <a:lnTo>
                    <a:pt x="5" y="104"/>
                  </a:lnTo>
                  <a:lnTo>
                    <a:pt x="1" y="94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3" y="52"/>
                  </a:lnTo>
                  <a:lnTo>
                    <a:pt x="5" y="44"/>
                  </a:lnTo>
                  <a:lnTo>
                    <a:pt x="9" y="39"/>
                  </a:lnTo>
                  <a:lnTo>
                    <a:pt x="13" y="31"/>
                  </a:lnTo>
                  <a:lnTo>
                    <a:pt x="17" y="25"/>
                  </a:lnTo>
                  <a:lnTo>
                    <a:pt x="23" y="21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2" y="8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6" y="0"/>
                  </a:lnTo>
                  <a:lnTo>
                    <a:pt x="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4362450" y="1666875"/>
              <a:ext cx="1568450" cy="2592387"/>
            </a:xfrm>
            <a:custGeom>
              <a:avLst/>
              <a:gdLst>
                <a:gd name="T0" fmla="*/ 1249995 w 1975"/>
                <a:gd name="T1" fmla="*/ 10316 h 3267"/>
                <a:gd name="T2" fmla="*/ 1338146 w 1975"/>
                <a:gd name="T3" fmla="*/ 53165 h 3267"/>
                <a:gd name="T4" fmla="*/ 1457269 w 1975"/>
                <a:gd name="T5" fmla="*/ 122994 h 3267"/>
                <a:gd name="T6" fmla="*/ 1528742 w 1975"/>
                <a:gd name="T7" fmla="*/ 176159 h 3267"/>
                <a:gd name="T8" fmla="*/ 1563685 w 1975"/>
                <a:gd name="T9" fmla="*/ 223769 h 3267"/>
                <a:gd name="T10" fmla="*/ 1566862 w 1975"/>
                <a:gd name="T11" fmla="*/ 270586 h 3267"/>
                <a:gd name="T12" fmla="*/ 1554949 w 1975"/>
                <a:gd name="T13" fmla="*/ 345969 h 3267"/>
                <a:gd name="T14" fmla="*/ 1531919 w 1975"/>
                <a:gd name="T15" fmla="*/ 450712 h 3267"/>
                <a:gd name="T16" fmla="*/ 1518418 w 1975"/>
                <a:gd name="T17" fmla="*/ 505464 h 3267"/>
                <a:gd name="T18" fmla="*/ 1510477 w 1975"/>
                <a:gd name="T19" fmla="*/ 573705 h 3267"/>
                <a:gd name="T20" fmla="*/ 1504124 w 1975"/>
                <a:gd name="T21" fmla="*/ 669720 h 3267"/>
                <a:gd name="T22" fmla="*/ 1500153 w 1975"/>
                <a:gd name="T23" fmla="*/ 795094 h 3267"/>
                <a:gd name="T24" fmla="*/ 1498565 w 1975"/>
                <a:gd name="T25" fmla="*/ 947447 h 3267"/>
                <a:gd name="T26" fmla="*/ 1498565 w 1975"/>
                <a:gd name="T27" fmla="*/ 1206130 h 3267"/>
                <a:gd name="T28" fmla="*/ 1500153 w 1975"/>
                <a:gd name="T29" fmla="*/ 1515598 h 3267"/>
                <a:gd name="T30" fmla="*/ 1500947 w 1975"/>
                <a:gd name="T31" fmla="*/ 1779042 h 3267"/>
                <a:gd name="T32" fmla="*/ 1507300 w 1975"/>
                <a:gd name="T33" fmla="*/ 1996463 h 3267"/>
                <a:gd name="T34" fmla="*/ 1505712 w 1975"/>
                <a:gd name="T35" fmla="*/ 2199601 h 3267"/>
                <a:gd name="T36" fmla="*/ 1493800 w 1975"/>
                <a:gd name="T37" fmla="*/ 2315453 h 3267"/>
                <a:gd name="T38" fmla="*/ 1447739 w 1975"/>
                <a:gd name="T39" fmla="*/ 2466219 h 3267"/>
                <a:gd name="T40" fmla="*/ 1404061 w 1975"/>
                <a:gd name="T41" fmla="*/ 2546364 h 3267"/>
                <a:gd name="T42" fmla="*/ 1361176 w 1975"/>
                <a:gd name="T43" fmla="*/ 2587626 h 3267"/>
                <a:gd name="T44" fmla="*/ 1326234 w 1975"/>
                <a:gd name="T45" fmla="*/ 2589213 h 3267"/>
                <a:gd name="T46" fmla="*/ 1295262 w 1975"/>
                <a:gd name="T47" fmla="*/ 2564614 h 3267"/>
                <a:gd name="T48" fmla="*/ 1258731 w 1975"/>
                <a:gd name="T49" fmla="*/ 2514623 h 3267"/>
                <a:gd name="T50" fmla="*/ 1211876 w 1975"/>
                <a:gd name="T51" fmla="*/ 2424957 h 3267"/>
                <a:gd name="T52" fmla="*/ 1184080 w 1975"/>
                <a:gd name="T53" fmla="*/ 2339258 h 3267"/>
                <a:gd name="T54" fmla="*/ 1176933 w 1975"/>
                <a:gd name="T55" fmla="*/ 2259114 h 3267"/>
                <a:gd name="T56" fmla="*/ 1184080 w 1975"/>
                <a:gd name="T57" fmla="*/ 2148817 h 3267"/>
                <a:gd name="T58" fmla="*/ 1197581 w 1975"/>
                <a:gd name="T59" fmla="*/ 1999637 h 3267"/>
                <a:gd name="T60" fmla="*/ 1199169 w 1975"/>
                <a:gd name="T61" fmla="*/ 1663190 h 3267"/>
                <a:gd name="T62" fmla="*/ 1195199 w 1975"/>
                <a:gd name="T63" fmla="*/ 1201369 h 3267"/>
                <a:gd name="T64" fmla="*/ 1187257 w 1975"/>
                <a:gd name="T65" fmla="*/ 833182 h 3267"/>
                <a:gd name="T66" fmla="*/ 1175345 w 1975"/>
                <a:gd name="T67" fmla="*/ 558629 h 3267"/>
                <a:gd name="T68" fmla="*/ 1157079 w 1975"/>
                <a:gd name="T69" fmla="*/ 376122 h 3267"/>
                <a:gd name="T70" fmla="*/ 1135637 w 1975"/>
                <a:gd name="T71" fmla="*/ 288043 h 3267"/>
                <a:gd name="T72" fmla="*/ 1100695 w 1975"/>
                <a:gd name="T73" fmla="*/ 257096 h 3267"/>
                <a:gd name="T74" fmla="*/ 1053045 w 1975"/>
                <a:gd name="T75" fmla="*/ 242020 h 3267"/>
                <a:gd name="T76" fmla="*/ 958541 w 1975"/>
                <a:gd name="T77" fmla="*/ 243607 h 3267"/>
                <a:gd name="T78" fmla="*/ 798917 w 1975"/>
                <a:gd name="T79" fmla="*/ 265031 h 3267"/>
                <a:gd name="T80" fmla="*/ 598791 w 1975"/>
                <a:gd name="T81" fmla="*/ 307881 h 3267"/>
                <a:gd name="T82" fmla="*/ 411371 w 1975"/>
                <a:gd name="T83" fmla="*/ 361046 h 3267"/>
                <a:gd name="T84" fmla="*/ 270806 w 1975"/>
                <a:gd name="T85" fmla="*/ 391199 h 3267"/>
                <a:gd name="T86" fmla="*/ 162801 w 1975"/>
                <a:gd name="T87" fmla="*/ 399134 h 3267"/>
                <a:gd name="T88" fmla="*/ 104828 w 1975"/>
                <a:gd name="T89" fmla="*/ 386438 h 3267"/>
                <a:gd name="T90" fmla="*/ 56385 w 1975"/>
                <a:gd name="T91" fmla="*/ 362633 h 3267"/>
                <a:gd name="T92" fmla="*/ 10324 w 1975"/>
                <a:gd name="T93" fmla="*/ 321370 h 3267"/>
                <a:gd name="T94" fmla="*/ 0 w 1975"/>
                <a:gd name="T95" fmla="*/ 278521 h 3267"/>
                <a:gd name="T96" fmla="*/ 16677 w 1975"/>
                <a:gd name="T97" fmla="*/ 265031 h 3267"/>
                <a:gd name="T98" fmla="*/ 50032 w 1975"/>
                <a:gd name="T99" fmla="*/ 257096 h 3267"/>
                <a:gd name="T100" fmla="*/ 277159 w 1975"/>
                <a:gd name="T101" fmla="*/ 222182 h 3267"/>
                <a:gd name="T102" fmla="*/ 623409 w 1975"/>
                <a:gd name="T103" fmla="*/ 153940 h 3267"/>
                <a:gd name="T104" fmla="*/ 999837 w 1975"/>
                <a:gd name="T105" fmla="*/ 59513 h 3267"/>
                <a:gd name="T106" fmla="*/ 1114195 w 1975"/>
                <a:gd name="T107" fmla="*/ 23012 h 3267"/>
                <a:gd name="T108" fmla="*/ 1184080 w 1975"/>
                <a:gd name="T109" fmla="*/ 3174 h 3267"/>
                <a:gd name="T110" fmla="*/ 1205523 w 1975"/>
                <a:gd name="T111" fmla="*/ 0 h 32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75" h="3267">
                  <a:moveTo>
                    <a:pt x="1518" y="0"/>
                  </a:moveTo>
                  <a:lnTo>
                    <a:pt x="1526" y="0"/>
                  </a:lnTo>
                  <a:lnTo>
                    <a:pt x="1535" y="2"/>
                  </a:lnTo>
                  <a:lnTo>
                    <a:pt x="1547" y="4"/>
                  </a:lnTo>
                  <a:lnTo>
                    <a:pt x="1558" y="7"/>
                  </a:lnTo>
                  <a:lnTo>
                    <a:pt x="1574" y="13"/>
                  </a:lnTo>
                  <a:lnTo>
                    <a:pt x="1589" y="19"/>
                  </a:lnTo>
                  <a:lnTo>
                    <a:pt x="1604" y="27"/>
                  </a:lnTo>
                  <a:lnTo>
                    <a:pt x="1624" y="34"/>
                  </a:lnTo>
                  <a:lnTo>
                    <a:pt x="1643" y="44"/>
                  </a:lnTo>
                  <a:lnTo>
                    <a:pt x="1664" y="55"/>
                  </a:lnTo>
                  <a:lnTo>
                    <a:pt x="1685" y="67"/>
                  </a:lnTo>
                  <a:lnTo>
                    <a:pt x="1708" y="80"/>
                  </a:lnTo>
                  <a:lnTo>
                    <a:pt x="1733" y="94"/>
                  </a:lnTo>
                  <a:lnTo>
                    <a:pt x="1760" y="109"/>
                  </a:lnTo>
                  <a:lnTo>
                    <a:pt x="1787" y="126"/>
                  </a:lnTo>
                  <a:lnTo>
                    <a:pt x="1816" y="144"/>
                  </a:lnTo>
                  <a:lnTo>
                    <a:pt x="1835" y="155"/>
                  </a:lnTo>
                  <a:lnTo>
                    <a:pt x="1854" y="167"/>
                  </a:lnTo>
                  <a:lnTo>
                    <a:pt x="1869" y="178"/>
                  </a:lnTo>
                  <a:lnTo>
                    <a:pt x="1885" y="190"/>
                  </a:lnTo>
                  <a:lnTo>
                    <a:pt x="1900" y="201"/>
                  </a:lnTo>
                  <a:lnTo>
                    <a:pt x="1912" y="211"/>
                  </a:lnTo>
                  <a:lnTo>
                    <a:pt x="1925" y="222"/>
                  </a:lnTo>
                  <a:lnTo>
                    <a:pt x="1935" y="232"/>
                  </a:lnTo>
                  <a:lnTo>
                    <a:pt x="1944" y="244"/>
                  </a:lnTo>
                  <a:lnTo>
                    <a:pt x="1952" y="253"/>
                  </a:lnTo>
                  <a:lnTo>
                    <a:pt x="1960" y="263"/>
                  </a:lnTo>
                  <a:lnTo>
                    <a:pt x="1965" y="272"/>
                  </a:lnTo>
                  <a:lnTo>
                    <a:pt x="1969" y="282"/>
                  </a:lnTo>
                  <a:lnTo>
                    <a:pt x="1971" y="292"/>
                  </a:lnTo>
                  <a:lnTo>
                    <a:pt x="1973" y="301"/>
                  </a:lnTo>
                  <a:lnTo>
                    <a:pt x="1975" y="311"/>
                  </a:lnTo>
                  <a:lnTo>
                    <a:pt x="1975" y="320"/>
                  </a:lnTo>
                  <a:lnTo>
                    <a:pt x="1973" y="330"/>
                  </a:lnTo>
                  <a:lnTo>
                    <a:pt x="1973" y="341"/>
                  </a:lnTo>
                  <a:lnTo>
                    <a:pt x="1971" y="355"/>
                  </a:lnTo>
                  <a:lnTo>
                    <a:pt x="1969" y="368"/>
                  </a:lnTo>
                  <a:lnTo>
                    <a:pt x="1967" y="384"/>
                  </a:lnTo>
                  <a:lnTo>
                    <a:pt x="1963" y="401"/>
                  </a:lnTo>
                  <a:lnTo>
                    <a:pt x="1962" y="418"/>
                  </a:lnTo>
                  <a:lnTo>
                    <a:pt x="1958" y="436"/>
                  </a:lnTo>
                  <a:lnTo>
                    <a:pt x="1954" y="455"/>
                  </a:lnTo>
                  <a:lnTo>
                    <a:pt x="1950" y="476"/>
                  </a:lnTo>
                  <a:lnTo>
                    <a:pt x="1944" y="497"/>
                  </a:lnTo>
                  <a:lnTo>
                    <a:pt x="1938" y="520"/>
                  </a:lnTo>
                  <a:lnTo>
                    <a:pt x="1935" y="543"/>
                  </a:lnTo>
                  <a:lnTo>
                    <a:pt x="1929" y="568"/>
                  </a:lnTo>
                  <a:lnTo>
                    <a:pt x="1921" y="593"/>
                  </a:lnTo>
                  <a:lnTo>
                    <a:pt x="1919" y="601"/>
                  </a:lnTo>
                  <a:lnTo>
                    <a:pt x="1917" y="608"/>
                  </a:lnTo>
                  <a:lnTo>
                    <a:pt x="1915" y="616"/>
                  </a:lnTo>
                  <a:lnTo>
                    <a:pt x="1914" y="627"/>
                  </a:lnTo>
                  <a:lnTo>
                    <a:pt x="1912" y="637"/>
                  </a:lnTo>
                  <a:lnTo>
                    <a:pt x="1910" y="651"/>
                  </a:lnTo>
                  <a:lnTo>
                    <a:pt x="1908" y="662"/>
                  </a:lnTo>
                  <a:lnTo>
                    <a:pt x="1906" y="675"/>
                  </a:lnTo>
                  <a:lnTo>
                    <a:pt x="1906" y="691"/>
                  </a:lnTo>
                  <a:lnTo>
                    <a:pt x="1904" y="706"/>
                  </a:lnTo>
                  <a:lnTo>
                    <a:pt x="1902" y="723"/>
                  </a:lnTo>
                  <a:lnTo>
                    <a:pt x="1900" y="741"/>
                  </a:lnTo>
                  <a:lnTo>
                    <a:pt x="1900" y="760"/>
                  </a:lnTo>
                  <a:lnTo>
                    <a:pt x="1898" y="779"/>
                  </a:lnTo>
                  <a:lnTo>
                    <a:pt x="1896" y="800"/>
                  </a:lnTo>
                  <a:lnTo>
                    <a:pt x="1896" y="821"/>
                  </a:lnTo>
                  <a:lnTo>
                    <a:pt x="1894" y="844"/>
                  </a:lnTo>
                  <a:lnTo>
                    <a:pt x="1894" y="869"/>
                  </a:lnTo>
                  <a:lnTo>
                    <a:pt x="1892" y="892"/>
                  </a:lnTo>
                  <a:lnTo>
                    <a:pt x="1892" y="919"/>
                  </a:lnTo>
                  <a:lnTo>
                    <a:pt x="1890" y="946"/>
                  </a:lnTo>
                  <a:lnTo>
                    <a:pt x="1890" y="973"/>
                  </a:lnTo>
                  <a:lnTo>
                    <a:pt x="1889" y="1002"/>
                  </a:lnTo>
                  <a:lnTo>
                    <a:pt x="1889" y="1031"/>
                  </a:lnTo>
                  <a:lnTo>
                    <a:pt x="1889" y="1061"/>
                  </a:lnTo>
                  <a:lnTo>
                    <a:pt x="1889" y="1094"/>
                  </a:lnTo>
                  <a:lnTo>
                    <a:pt x="1887" y="1127"/>
                  </a:lnTo>
                  <a:lnTo>
                    <a:pt x="1887" y="1159"/>
                  </a:lnTo>
                  <a:lnTo>
                    <a:pt x="1887" y="1194"/>
                  </a:lnTo>
                  <a:lnTo>
                    <a:pt x="1887" y="1230"/>
                  </a:lnTo>
                  <a:lnTo>
                    <a:pt x="1887" y="1267"/>
                  </a:lnTo>
                  <a:lnTo>
                    <a:pt x="1887" y="1305"/>
                  </a:lnTo>
                  <a:lnTo>
                    <a:pt x="1887" y="1378"/>
                  </a:lnTo>
                  <a:lnTo>
                    <a:pt x="1887" y="1449"/>
                  </a:lnTo>
                  <a:lnTo>
                    <a:pt x="1887" y="1520"/>
                  </a:lnTo>
                  <a:lnTo>
                    <a:pt x="1887" y="1589"/>
                  </a:lnTo>
                  <a:lnTo>
                    <a:pt x="1887" y="1656"/>
                  </a:lnTo>
                  <a:lnTo>
                    <a:pt x="1887" y="1722"/>
                  </a:lnTo>
                  <a:lnTo>
                    <a:pt x="1887" y="1785"/>
                  </a:lnTo>
                  <a:lnTo>
                    <a:pt x="1887" y="1848"/>
                  </a:lnTo>
                  <a:lnTo>
                    <a:pt x="1889" y="1910"/>
                  </a:lnTo>
                  <a:lnTo>
                    <a:pt x="1889" y="1969"/>
                  </a:lnTo>
                  <a:lnTo>
                    <a:pt x="1889" y="2027"/>
                  </a:lnTo>
                  <a:lnTo>
                    <a:pt x="1889" y="2083"/>
                  </a:lnTo>
                  <a:lnTo>
                    <a:pt x="1890" y="2138"/>
                  </a:lnTo>
                  <a:lnTo>
                    <a:pt x="1890" y="2192"/>
                  </a:lnTo>
                  <a:lnTo>
                    <a:pt x="1890" y="2242"/>
                  </a:lnTo>
                  <a:lnTo>
                    <a:pt x="1892" y="2294"/>
                  </a:lnTo>
                  <a:lnTo>
                    <a:pt x="1894" y="2323"/>
                  </a:lnTo>
                  <a:lnTo>
                    <a:pt x="1894" y="2351"/>
                  </a:lnTo>
                  <a:lnTo>
                    <a:pt x="1896" y="2409"/>
                  </a:lnTo>
                  <a:lnTo>
                    <a:pt x="1896" y="2463"/>
                  </a:lnTo>
                  <a:lnTo>
                    <a:pt x="1898" y="2516"/>
                  </a:lnTo>
                  <a:lnTo>
                    <a:pt x="1898" y="2570"/>
                  </a:lnTo>
                  <a:lnTo>
                    <a:pt x="1898" y="2622"/>
                  </a:lnTo>
                  <a:lnTo>
                    <a:pt x="1898" y="2672"/>
                  </a:lnTo>
                  <a:lnTo>
                    <a:pt x="1898" y="2722"/>
                  </a:lnTo>
                  <a:lnTo>
                    <a:pt x="1898" y="2747"/>
                  </a:lnTo>
                  <a:lnTo>
                    <a:pt x="1896" y="2772"/>
                  </a:lnTo>
                  <a:lnTo>
                    <a:pt x="1896" y="2797"/>
                  </a:lnTo>
                  <a:lnTo>
                    <a:pt x="1894" y="2822"/>
                  </a:lnTo>
                  <a:lnTo>
                    <a:pt x="1890" y="2847"/>
                  </a:lnTo>
                  <a:lnTo>
                    <a:pt x="1889" y="2870"/>
                  </a:lnTo>
                  <a:lnTo>
                    <a:pt x="1885" y="2895"/>
                  </a:lnTo>
                  <a:lnTo>
                    <a:pt x="1881" y="2918"/>
                  </a:lnTo>
                  <a:lnTo>
                    <a:pt x="1871" y="2962"/>
                  </a:lnTo>
                  <a:lnTo>
                    <a:pt x="1862" y="3006"/>
                  </a:lnTo>
                  <a:lnTo>
                    <a:pt x="1848" y="3048"/>
                  </a:lnTo>
                  <a:lnTo>
                    <a:pt x="1841" y="3067"/>
                  </a:lnTo>
                  <a:lnTo>
                    <a:pt x="1835" y="3087"/>
                  </a:lnTo>
                  <a:lnTo>
                    <a:pt x="1823" y="3108"/>
                  </a:lnTo>
                  <a:lnTo>
                    <a:pt x="1814" y="3129"/>
                  </a:lnTo>
                  <a:lnTo>
                    <a:pt x="1806" y="3148"/>
                  </a:lnTo>
                  <a:lnTo>
                    <a:pt x="1796" y="3165"/>
                  </a:lnTo>
                  <a:lnTo>
                    <a:pt x="1787" y="3181"/>
                  </a:lnTo>
                  <a:lnTo>
                    <a:pt x="1777" y="3196"/>
                  </a:lnTo>
                  <a:lnTo>
                    <a:pt x="1768" y="3209"/>
                  </a:lnTo>
                  <a:lnTo>
                    <a:pt x="1758" y="3221"/>
                  </a:lnTo>
                  <a:lnTo>
                    <a:pt x="1750" y="3232"/>
                  </a:lnTo>
                  <a:lnTo>
                    <a:pt x="1741" y="3242"/>
                  </a:lnTo>
                  <a:lnTo>
                    <a:pt x="1731" y="3250"/>
                  </a:lnTo>
                  <a:lnTo>
                    <a:pt x="1723" y="3255"/>
                  </a:lnTo>
                  <a:lnTo>
                    <a:pt x="1714" y="3261"/>
                  </a:lnTo>
                  <a:lnTo>
                    <a:pt x="1704" y="3265"/>
                  </a:lnTo>
                  <a:lnTo>
                    <a:pt x="1697" y="3267"/>
                  </a:lnTo>
                  <a:lnTo>
                    <a:pt x="1687" y="3267"/>
                  </a:lnTo>
                  <a:lnTo>
                    <a:pt x="1681" y="3267"/>
                  </a:lnTo>
                  <a:lnTo>
                    <a:pt x="1675" y="3265"/>
                  </a:lnTo>
                  <a:lnTo>
                    <a:pt x="1670" y="3263"/>
                  </a:lnTo>
                  <a:lnTo>
                    <a:pt x="1664" y="3261"/>
                  </a:lnTo>
                  <a:lnTo>
                    <a:pt x="1658" y="3257"/>
                  </a:lnTo>
                  <a:lnTo>
                    <a:pt x="1651" y="3252"/>
                  </a:lnTo>
                  <a:lnTo>
                    <a:pt x="1645" y="3246"/>
                  </a:lnTo>
                  <a:lnTo>
                    <a:pt x="1637" y="3240"/>
                  </a:lnTo>
                  <a:lnTo>
                    <a:pt x="1631" y="3232"/>
                  </a:lnTo>
                  <a:lnTo>
                    <a:pt x="1624" y="3225"/>
                  </a:lnTo>
                  <a:lnTo>
                    <a:pt x="1616" y="3215"/>
                  </a:lnTo>
                  <a:lnTo>
                    <a:pt x="1608" y="3206"/>
                  </a:lnTo>
                  <a:lnTo>
                    <a:pt x="1601" y="3194"/>
                  </a:lnTo>
                  <a:lnTo>
                    <a:pt x="1593" y="3183"/>
                  </a:lnTo>
                  <a:lnTo>
                    <a:pt x="1585" y="3169"/>
                  </a:lnTo>
                  <a:lnTo>
                    <a:pt x="1576" y="3156"/>
                  </a:lnTo>
                  <a:lnTo>
                    <a:pt x="1564" y="3136"/>
                  </a:lnTo>
                  <a:lnTo>
                    <a:pt x="1555" y="3115"/>
                  </a:lnTo>
                  <a:lnTo>
                    <a:pt x="1543" y="3096"/>
                  </a:lnTo>
                  <a:lnTo>
                    <a:pt x="1535" y="3075"/>
                  </a:lnTo>
                  <a:lnTo>
                    <a:pt x="1526" y="3056"/>
                  </a:lnTo>
                  <a:lnTo>
                    <a:pt x="1518" y="3037"/>
                  </a:lnTo>
                  <a:lnTo>
                    <a:pt x="1512" y="3019"/>
                  </a:lnTo>
                  <a:lnTo>
                    <a:pt x="1505" y="3000"/>
                  </a:lnTo>
                  <a:lnTo>
                    <a:pt x="1499" y="2983"/>
                  </a:lnTo>
                  <a:lnTo>
                    <a:pt x="1495" y="2966"/>
                  </a:lnTo>
                  <a:lnTo>
                    <a:pt x="1491" y="2948"/>
                  </a:lnTo>
                  <a:lnTo>
                    <a:pt x="1487" y="2931"/>
                  </a:lnTo>
                  <a:lnTo>
                    <a:pt x="1485" y="2914"/>
                  </a:lnTo>
                  <a:lnTo>
                    <a:pt x="1484" y="2898"/>
                  </a:lnTo>
                  <a:lnTo>
                    <a:pt x="1482" y="2881"/>
                  </a:lnTo>
                  <a:lnTo>
                    <a:pt x="1482" y="2866"/>
                  </a:lnTo>
                  <a:lnTo>
                    <a:pt x="1482" y="2847"/>
                  </a:lnTo>
                  <a:lnTo>
                    <a:pt x="1484" y="2827"/>
                  </a:lnTo>
                  <a:lnTo>
                    <a:pt x="1484" y="2806"/>
                  </a:lnTo>
                  <a:lnTo>
                    <a:pt x="1485" y="2783"/>
                  </a:lnTo>
                  <a:lnTo>
                    <a:pt x="1487" y="2758"/>
                  </a:lnTo>
                  <a:lnTo>
                    <a:pt x="1489" y="2733"/>
                  </a:lnTo>
                  <a:lnTo>
                    <a:pt x="1491" y="2708"/>
                  </a:lnTo>
                  <a:lnTo>
                    <a:pt x="1495" y="2680"/>
                  </a:lnTo>
                  <a:lnTo>
                    <a:pt x="1499" y="2647"/>
                  </a:lnTo>
                  <a:lnTo>
                    <a:pt x="1501" y="2614"/>
                  </a:lnTo>
                  <a:lnTo>
                    <a:pt x="1505" y="2582"/>
                  </a:lnTo>
                  <a:lnTo>
                    <a:pt x="1507" y="2551"/>
                  </a:lnTo>
                  <a:lnTo>
                    <a:pt x="1508" y="2520"/>
                  </a:lnTo>
                  <a:lnTo>
                    <a:pt x="1510" y="2490"/>
                  </a:lnTo>
                  <a:lnTo>
                    <a:pt x="1510" y="2461"/>
                  </a:lnTo>
                  <a:lnTo>
                    <a:pt x="1512" y="2432"/>
                  </a:lnTo>
                  <a:lnTo>
                    <a:pt x="1510" y="2317"/>
                  </a:lnTo>
                  <a:lnTo>
                    <a:pt x="1510" y="2203"/>
                  </a:lnTo>
                  <a:lnTo>
                    <a:pt x="1510" y="2096"/>
                  </a:lnTo>
                  <a:lnTo>
                    <a:pt x="1510" y="1990"/>
                  </a:lnTo>
                  <a:lnTo>
                    <a:pt x="1510" y="1889"/>
                  </a:lnTo>
                  <a:lnTo>
                    <a:pt x="1508" y="1791"/>
                  </a:lnTo>
                  <a:lnTo>
                    <a:pt x="1508" y="1695"/>
                  </a:lnTo>
                  <a:lnTo>
                    <a:pt x="1507" y="1603"/>
                  </a:lnTo>
                  <a:lnTo>
                    <a:pt x="1505" y="1514"/>
                  </a:lnTo>
                  <a:lnTo>
                    <a:pt x="1505" y="1428"/>
                  </a:lnTo>
                  <a:lnTo>
                    <a:pt x="1503" y="1347"/>
                  </a:lnTo>
                  <a:lnTo>
                    <a:pt x="1501" y="1267"/>
                  </a:lnTo>
                  <a:lnTo>
                    <a:pt x="1499" y="1192"/>
                  </a:lnTo>
                  <a:lnTo>
                    <a:pt x="1497" y="1119"/>
                  </a:lnTo>
                  <a:lnTo>
                    <a:pt x="1495" y="1050"/>
                  </a:lnTo>
                  <a:lnTo>
                    <a:pt x="1493" y="985"/>
                  </a:lnTo>
                  <a:lnTo>
                    <a:pt x="1491" y="921"/>
                  </a:lnTo>
                  <a:lnTo>
                    <a:pt x="1487" y="862"/>
                  </a:lnTo>
                  <a:lnTo>
                    <a:pt x="1485" y="806"/>
                  </a:lnTo>
                  <a:lnTo>
                    <a:pt x="1482" y="754"/>
                  </a:lnTo>
                  <a:lnTo>
                    <a:pt x="1480" y="704"/>
                  </a:lnTo>
                  <a:lnTo>
                    <a:pt x="1476" y="658"/>
                  </a:lnTo>
                  <a:lnTo>
                    <a:pt x="1472" y="614"/>
                  </a:lnTo>
                  <a:lnTo>
                    <a:pt x="1468" y="574"/>
                  </a:lnTo>
                  <a:lnTo>
                    <a:pt x="1464" y="537"/>
                  </a:lnTo>
                  <a:lnTo>
                    <a:pt x="1460" y="505"/>
                  </a:lnTo>
                  <a:lnTo>
                    <a:pt x="1457" y="474"/>
                  </a:lnTo>
                  <a:lnTo>
                    <a:pt x="1453" y="447"/>
                  </a:lnTo>
                  <a:lnTo>
                    <a:pt x="1449" y="424"/>
                  </a:lnTo>
                  <a:lnTo>
                    <a:pt x="1445" y="403"/>
                  </a:lnTo>
                  <a:lnTo>
                    <a:pt x="1439" y="386"/>
                  </a:lnTo>
                  <a:lnTo>
                    <a:pt x="1436" y="372"/>
                  </a:lnTo>
                  <a:lnTo>
                    <a:pt x="1430" y="363"/>
                  </a:lnTo>
                  <a:lnTo>
                    <a:pt x="1424" y="355"/>
                  </a:lnTo>
                  <a:lnTo>
                    <a:pt x="1416" y="347"/>
                  </a:lnTo>
                  <a:lnTo>
                    <a:pt x="1411" y="341"/>
                  </a:lnTo>
                  <a:lnTo>
                    <a:pt x="1403" y="334"/>
                  </a:lnTo>
                  <a:lnTo>
                    <a:pt x="1395" y="328"/>
                  </a:lnTo>
                  <a:lnTo>
                    <a:pt x="1386" y="324"/>
                  </a:lnTo>
                  <a:lnTo>
                    <a:pt x="1378" y="318"/>
                  </a:lnTo>
                  <a:lnTo>
                    <a:pt x="1368" y="315"/>
                  </a:lnTo>
                  <a:lnTo>
                    <a:pt x="1359" y="313"/>
                  </a:lnTo>
                  <a:lnTo>
                    <a:pt x="1347" y="309"/>
                  </a:lnTo>
                  <a:lnTo>
                    <a:pt x="1338" y="307"/>
                  </a:lnTo>
                  <a:lnTo>
                    <a:pt x="1326" y="305"/>
                  </a:lnTo>
                  <a:lnTo>
                    <a:pt x="1315" y="305"/>
                  </a:lnTo>
                  <a:lnTo>
                    <a:pt x="1301" y="303"/>
                  </a:lnTo>
                  <a:lnTo>
                    <a:pt x="1290" y="303"/>
                  </a:lnTo>
                  <a:lnTo>
                    <a:pt x="1263" y="303"/>
                  </a:lnTo>
                  <a:lnTo>
                    <a:pt x="1236" y="305"/>
                  </a:lnTo>
                  <a:lnTo>
                    <a:pt x="1207" y="307"/>
                  </a:lnTo>
                  <a:lnTo>
                    <a:pt x="1176" y="309"/>
                  </a:lnTo>
                  <a:lnTo>
                    <a:pt x="1146" y="313"/>
                  </a:lnTo>
                  <a:lnTo>
                    <a:pt x="1113" y="316"/>
                  </a:lnTo>
                  <a:lnTo>
                    <a:pt x="1078" y="322"/>
                  </a:lnTo>
                  <a:lnTo>
                    <a:pt x="1042" y="328"/>
                  </a:lnTo>
                  <a:lnTo>
                    <a:pt x="1006" y="334"/>
                  </a:lnTo>
                  <a:lnTo>
                    <a:pt x="967" y="341"/>
                  </a:lnTo>
                  <a:lnTo>
                    <a:pt x="927" y="349"/>
                  </a:lnTo>
                  <a:lnTo>
                    <a:pt x="887" y="357"/>
                  </a:lnTo>
                  <a:lnTo>
                    <a:pt x="844" y="366"/>
                  </a:lnTo>
                  <a:lnTo>
                    <a:pt x="800" y="378"/>
                  </a:lnTo>
                  <a:lnTo>
                    <a:pt x="754" y="388"/>
                  </a:lnTo>
                  <a:lnTo>
                    <a:pt x="708" y="399"/>
                  </a:lnTo>
                  <a:lnTo>
                    <a:pt x="668" y="412"/>
                  </a:lnTo>
                  <a:lnTo>
                    <a:pt x="627" y="424"/>
                  </a:lnTo>
                  <a:lnTo>
                    <a:pt x="591" y="436"/>
                  </a:lnTo>
                  <a:lnTo>
                    <a:pt x="554" y="445"/>
                  </a:lnTo>
                  <a:lnTo>
                    <a:pt x="518" y="455"/>
                  </a:lnTo>
                  <a:lnTo>
                    <a:pt x="485" y="464"/>
                  </a:lnTo>
                  <a:lnTo>
                    <a:pt x="453" y="470"/>
                  </a:lnTo>
                  <a:lnTo>
                    <a:pt x="422" y="478"/>
                  </a:lnTo>
                  <a:lnTo>
                    <a:pt x="393" y="484"/>
                  </a:lnTo>
                  <a:lnTo>
                    <a:pt x="366" y="489"/>
                  </a:lnTo>
                  <a:lnTo>
                    <a:pt x="341" y="493"/>
                  </a:lnTo>
                  <a:lnTo>
                    <a:pt x="316" y="497"/>
                  </a:lnTo>
                  <a:lnTo>
                    <a:pt x="293" y="499"/>
                  </a:lnTo>
                  <a:lnTo>
                    <a:pt x="272" y="501"/>
                  </a:lnTo>
                  <a:lnTo>
                    <a:pt x="251" y="503"/>
                  </a:lnTo>
                  <a:lnTo>
                    <a:pt x="234" y="503"/>
                  </a:lnTo>
                  <a:lnTo>
                    <a:pt x="205" y="503"/>
                  </a:lnTo>
                  <a:lnTo>
                    <a:pt x="192" y="501"/>
                  </a:lnTo>
                  <a:lnTo>
                    <a:pt x="180" y="499"/>
                  </a:lnTo>
                  <a:lnTo>
                    <a:pt x="167" y="497"/>
                  </a:lnTo>
                  <a:lnTo>
                    <a:pt x="155" y="495"/>
                  </a:lnTo>
                  <a:lnTo>
                    <a:pt x="144" y="491"/>
                  </a:lnTo>
                  <a:lnTo>
                    <a:pt x="132" y="487"/>
                  </a:lnTo>
                  <a:lnTo>
                    <a:pt x="121" y="484"/>
                  </a:lnTo>
                  <a:lnTo>
                    <a:pt x="109" y="480"/>
                  </a:lnTo>
                  <a:lnTo>
                    <a:pt x="99" y="474"/>
                  </a:lnTo>
                  <a:lnTo>
                    <a:pt x="90" y="468"/>
                  </a:lnTo>
                  <a:lnTo>
                    <a:pt x="80" y="462"/>
                  </a:lnTo>
                  <a:lnTo>
                    <a:pt x="71" y="457"/>
                  </a:lnTo>
                  <a:lnTo>
                    <a:pt x="61" y="449"/>
                  </a:lnTo>
                  <a:lnTo>
                    <a:pt x="51" y="441"/>
                  </a:lnTo>
                  <a:lnTo>
                    <a:pt x="40" y="434"/>
                  </a:lnTo>
                  <a:lnTo>
                    <a:pt x="28" y="424"/>
                  </a:lnTo>
                  <a:lnTo>
                    <a:pt x="21" y="414"/>
                  </a:lnTo>
                  <a:lnTo>
                    <a:pt x="13" y="405"/>
                  </a:lnTo>
                  <a:lnTo>
                    <a:pt x="7" y="393"/>
                  </a:lnTo>
                  <a:lnTo>
                    <a:pt x="3" y="384"/>
                  </a:lnTo>
                  <a:lnTo>
                    <a:pt x="0" y="370"/>
                  </a:lnTo>
                  <a:lnTo>
                    <a:pt x="0" y="359"/>
                  </a:lnTo>
                  <a:lnTo>
                    <a:pt x="0" y="355"/>
                  </a:lnTo>
                  <a:lnTo>
                    <a:pt x="0" y="351"/>
                  </a:lnTo>
                  <a:lnTo>
                    <a:pt x="2" y="347"/>
                  </a:lnTo>
                  <a:lnTo>
                    <a:pt x="5" y="343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5" y="336"/>
                  </a:lnTo>
                  <a:lnTo>
                    <a:pt x="21" y="334"/>
                  </a:lnTo>
                  <a:lnTo>
                    <a:pt x="27" y="332"/>
                  </a:lnTo>
                  <a:lnTo>
                    <a:pt x="32" y="330"/>
                  </a:lnTo>
                  <a:lnTo>
                    <a:pt x="38" y="328"/>
                  </a:lnTo>
                  <a:lnTo>
                    <a:pt x="46" y="326"/>
                  </a:lnTo>
                  <a:lnTo>
                    <a:pt x="53" y="326"/>
                  </a:lnTo>
                  <a:lnTo>
                    <a:pt x="63" y="324"/>
                  </a:lnTo>
                  <a:lnTo>
                    <a:pt x="73" y="324"/>
                  </a:lnTo>
                  <a:lnTo>
                    <a:pt x="82" y="324"/>
                  </a:lnTo>
                  <a:lnTo>
                    <a:pt x="147" y="315"/>
                  </a:lnTo>
                  <a:lnTo>
                    <a:pt x="213" y="303"/>
                  </a:lnTo>
                  <a:lnTo>
                    <a:pt x="280" y="293"/>
                  </a:lnTo>
                  <a:lnTo>
                    <a:pt x="349" y="280"/>
                  </a:lnTo>
                  <a:lnTo>
                    <a:pt x="420" y="269"/>
                  </a:lnTo>
                  <a:lnTo>
                    <a:pt x="491" y="255"/>
                  </a:lnTo>
                  <a:lnTo>
                    <a:pt x="562" y="242"/>
                  </a:lnTo>
                  <a:lnTo>
                    <a:pt x="635" y="226"/>
                  </a:lnTo>
                  <a:lnTo>
                    <a:pt x="710" y="209"/>
                  </a:lnTo>
                  <a:lnTo>
                    <a:pt x="785" y="194"/>
                  </a:lnTo>
                  <a:lnTo>
                    <a:pt x="862" y="176"/>
                  </a:lnTo>
                  <a:lnTo>
                    <a:pt x="938" y="157"/>
                  </a:lnTo>
                  <a:lnTo>
                    <a:pt x="1017" y="138"/>
                  </a:lnTo>
                  <a:lnTo>
                    <a:pt x="1098" y="119"/>
                  </a:lnTo>
                  <a:lnTo>
                    <a:pt x="1178" y="98"/>
                  </a:lnTo>
                  <a:lnTo>
                    <a:pt x="1259" y="75"/>
                  </a:lnTo>
                  <a:lnTo>
                    <a:pt x="1288" y="67"/>
                  </a:lnTo>
                  <a:lnTo>
                    <a:pt x="1313" y="57"/>
                  </a:lnTo>
                  <a:lnTo>
                    <a:pt x="1338" y="50"/>
                  </a:lnTo>
                  <a:lnTo>
                    <a:pt x="1361" y="42"/>
                  </a:lnTo>
                  <a:lnTo>
                    <a:pt x="1384" y="36"/>
                  </a:lnTo>
                  <a:lnTo>
                    <a:pt x="1403" y="29"/>
                  </a:lnTo>
                  <a:lnTo>
                    <a:pt x="1422" y="23"/>
                  </a:lnTo>
                  <a:lnTo>
                    <a:pt x="1439" y="19"/>
                  </a:lnTo>
                  <a:lnTo>
                    <a:pt x="1455" y="13"/>
                  </a:lnTo>
                  <a:lnTo>
                    <a:pt x="1468" y="9"/>
                  </a:lnTo>
                  <a:lnTo>
                    <a:pt x="1480" y="7"/>
                  </a:lnTo>
                  <a:lnTo>
                    <a:pt x="1491" y="4"/>
                  </a:lnTo>
                  <a:lnTo>
                    <a:pt x="1501" y="2"/>
                  </a:lnTo>
                  <a:lnTo>
                    <a:pt x="1507" y="0"/>
                  </a:lnTo>
                  <a:lnTo>
                    <a:pt x="1512" y="0"/>
                  </a:lnTo>
                  <a:lnTo>
                    <a:pt x="151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4437062" y="2390775"/>
              <a:ext cx="1190625" cy="355600"/>
            </a:xfrm>
            <a:custGeom>
              <a:avLst/>
              <a:gdLst>
                <a:gd name="T0" fmla="*/ 895947 w 1499"/>
                <a:gd name="T1" fmla="*/ 0 h 449"/>
                <a:gd name="T2" fmla="*/ 918981 w 1499"/>
                <a:gd name="T3" fmla="*/ 2376 h 449"/>
                <a:gd name="T4" fmla="*/ 949958 w 1499"/>
                <a:gd name="T5" fmla="*/ 7128 h 449"/>
                <a:gd name="T6" fmla="*/ 988084 w 1499"/>
                <a:gd name="T7" fmla="*/ 16632 h 449"/>
                <a:gd name="T8" fmla="*/ 1031769 w 1499"/>
                <a:gd name="T9" fmla="*/ 26927 h 449"/>
                <a:gd name="T10" fmla="*/ 1081014 w 1499"/>
                <a:gd name="T11" fmla="*/ 43559 h 449"/>
                <a:gd name="T12" fmla="*/ 1120728 w 1499"/>
                <a:gd name="T13" fmla="*/ 61775 h 449"/>
                <a:gd name="T14" fmla="*/ 1150911 w 1499"/>
                <a:gd name="T15" fmla="*/ 78406 h 449"/>
                <a:gd name="T16" fmla="*/ 1173945 w 1499"/>
                <a:gd name="T17" fmla="*/ 94246 h 449"/>
                <a:gd name="T18" fmla="*/ 1185859 w 1499"/>
                <a:gd name="T19" fmla="*/ 109294 h 449"/>
                <a:gd name="T20" fmla="*/ 1190625 w 1499"/>
                <a:gd name="T21" fmla="*/ 125925 h 449"/>
                <a:gd name="T22" fmla="*/ 1185859 w 1499"/>
                <a:gd name="T23" fmla="*/ 145725 h 449"/>
                <a:gd name="T24" fmla="*/ 1169179 w 1499"/>
                <a:gd name="T25" fmla="*/ 165524 h 449"/>
                <a:gd name="T26" fmla="*/ 1142174 w 1499"/>
                <a:gd name="T27" fmla="*/ 183740 h 449"/>
                <a:gd name="T28" fmla="*/ 1104843 w 1499"/>
                <a:gd name="T29" fmla="*/ 198788 h 449"/>
                <a:gd name="T30" fmla="*/ 1056392 w 1499"/>
                <a:gd name="T31" fmla="*/ 213835 h 449"/>
                <a:gd name="T32" fmla="*/ 983318 w 1499"/>
                <a:gd name="T33" fmla="*/ 226507 h 449"/>
                <a:gd name="T34" fmla="*/ 908656 w 1499"/>
                <a:gd name="T35" fmla="*/ 238387 h 449"/>
                <a:gd name="T36" fmla="*/ 841142 w 1499"/>
                <a:gd name="T37" fmla="*/ 250266 h 449"/>
                <a:gd name="T38" fmla="*/ 826051 w 1499"/>
                <a:gd name="T39" fmla="*/ 255018 h 449"/>
                <a:gd name="T40" fmla="*/ 807782 w 1499"/>
                <a:gd name="T41" fmla="*/ 258186 h 449"/>
                <a:gd name="T42" fmla="*/ 784748 w 1499"/>
                <a:gd name="T43" fmla="*/ 264522 h 449"/>
                <a:gd name="T44" fmla="*/ 757743 w 1499"/>
                <a:gd name="T45" fmla="*/ 270066 h 449"/>
                <a:gd name="T46" fmla="*/ 726766 w 1499"/>
                <a:gd name="T47" fmla="*/ 276402 h 449"/>
                <a:gd name="T48" fmla="*/ 693406 w 1499"/>
                <a:gd name="T49" fmla="*/ 284322 h 449"/>
                <a:gd name="T50" fmla="*/ 655281 w 1499"/>
                <a:gd name="T51" fmla="*/ 291449 h 449"/>
                <a:gd name="T52" fmla="*/ 612390 w 1499"/>
                <a:gd name="T53" fmla="*/ 300953 h 449"/>
                <a:gd name="T54" fmla="*/ 568704 w 1499"/>
                <a:gd name="T55" fmla="*/ 309665 h 449"/>
                <a:gd name="T56" fmla="*/ 517870 w 1499"/>
                <a:gd name="T57" fmla="*/ 320753 h 449"/>
                <a:gd name="T58" fmla="*/ 463065 w 1499"/>
                <a:gd name="T59" fmla="*/ 331049 h 449"/>
                <a:gd name="T60" fmla="*/ 409848 w 1499"/>
                <a:gd name="T61" fmla="*/ 338968 h 449"/>
                <a:gd name="T62" fmla="*/ 361397 w 1499"/>
                <a:gd name="T63" fmla="*/ 346096 h 449"/>
                <a:gd name="T64" fmla="*/ 320095 w 1499"/>
                <a:gd name="T65" fmla="*/ 350848 h 449"/>
                <a:gd name="T66" fmla="*/ 285146 w 1499"/>
                <a:gd name="T67" fmla="*/ 354016 h 449"/>
                <a:gd name="T68" fmla="*/ 255758 w 1499"/>
                <a:gd name="T69" fmla="*/ 355600 h 449"/>
                <a:gd name="T70" fmla="*/ 185861 w 1499"/>
                <a:gd name="T71" fmla="*/ 352432 h 449"/>
                <a:gd name="T72" fmla="*/ 126290 w 1499"/>
                <a:gd name="T73" fmla="*/ 342928 h 449"/>
                <a:gd name="T74" fmla="*/ 81811 w 1499"/>
                <a:gd name="T75" fmla="*/ 327881 h 449"/>
                <a:gd name="T76" fmla="*/ 53217 w 1499"/>
                <a:gd name="T77" fmla="*/ 312833 h 449"/>
                <a:gd name="T78" fmla="*/ 28594 w 1499"/>
                <a:gd name="T79" fmla="*/ 297785 h 449"/>
                <a:gd name="T80" fmla="*/ 11914 w 1499"/>
                <a:gd name="T81" fmla="*/ 281154 h 449"/>
                <a:gd name="T82" fmla="*/ 3177 w 1499"/>
                <a:gd name="T83" fmla="*/ 266106 h 449"/>
                <a:gd name="T84" fmla="*/ 0 w 1499"/>
                <a:gd name="T85" fmla="*/ 250266 h 449"/>
                <a:gd name="T86" fmla="*/ 3971 w 1499"/>
                <a:gd name="T87" fmla="*/ 228091 h 449"/>
                <a:gd name="T88" fmla="*/ 21446 w 1499"/>
                <a:gd name="T89" fmla="*/ 209083 h 449"/>
                <a:gd name="T90" fmla="*/ 46862 w 1499"/>
                <a:gd name="T91" fmla="*/ 194036 h 449"/>
                <a:gd name="T92" fmla="*/ 83399 w 1499"/>
                <a:gd name="T93" fmla="*/ 182156 h 449"/>
                <a:gd name="T94" fmla="*/ 131056 w 1499"/>
                <a:gd name="T95" fmla="*/ 175820 h 449"/>
                <a:gd name="T96" fmla="*/ 310563 w 1499"/>
                <a:gd name="T97" fmla="*/ 142557 h 449"/>
                <a:gd name="T98" fmla="*/ 548847 w 1499"/>
                <a:gd name="T99" fmla="*/ 86326 h 449"/>
                <a:gd name="T100" fmla="*/ 781571 w 1499"/>
                <a:gd name="T101" fmla="*/ 20592 h 449"/>
                <a:gd name="T102" fmla="*/ 812548 w 1499"/>
                <a:gd name="T103" fmla="*/ 13464 h 449"/>
                <a:gd name="T104" fmla="*/ 838759 w 1499"/>
                <a:gd name="T105" fmla="*/ 7128 h 449"/>
                <a:gd name="T106" fmla="*/ 859410 w 1499"/>
                <a:gd name="T107" fmla="*/ 2376 h 449"/>
                <a:gd name="T108" fmla="*/ 875296 w 1499"/>
                <a:gd name="T109" fmla="*/ 0 h 449"/>
                <a:gd name="T110" fmla="*/ 882445 w 1499"/>
                <a:gd name="T111" fmla="*/ 0 h 449"/>
                <a:gd name="T112" fmla="*/ 884033 w 1499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99" h="449">
                  <a:moveTo>
                    <a:pt x="1113" y="0"/>
                  </a:moveTo>
                  <a:lnTo>
                    <a:pt x="1119" y="0"/>
                  </a:lnTo>
                  <a:lnTo>
                    <a:pt x="1128" y="0"/>
                  </a:lnTo>
                  <a:lnTo>
                    <a:pt x="1136" y="2"/>
                  </a:lnTo>
                  <a:lnTo>
                    <a:pt x="1146" y="2"/>
                  </a:lnTo>
                  <a:lnTo>
                    <a:pt x="1157" y="3"/>
                  </a:lnTo>
                  <a:lnTo>
                    <a:pt x="1169" y="5"/>
                  </a:lnTo>
                  <a:lnTo>
                    <a:pt x="1182" y="7"/>
                  </a:lnTo>
                  <a:lnTo>
                    <a:pt x="1196" y="9"/>
                  </a:lnTo>
                  <a:lnTo>
                    <a:pt x="1211" y="13"/>
                  </a:lnTo>
                  <a:lnTo>
                    <a:pt x="1226" y="17"/>
                  </a:lnTo>
                  <a:lnTo>
                    <a:pt x="1244" y="21"/>
                  </a:lnTo>
                  <a:lnTo>
                    <a:pt x="1261" y="25"/>
                  </a:lnTo>
                  <a:lnTo>
                    <a:pt x="1280" y="30"/>
                  </a:lnTo>
                  <a:lnTo>
                    <a:pt x="1299" y="34"/>
                  </a:lnTo>
                  <a:lnTo>
                    <a:pt x="1320" y="40"/>
                  </a:lnTo>
                  <a:lnTo>
                    <a:pt x="1342" y="48"/>
                  </a:lnTo>
                  <a:lnTo>
                    <a:pt x="1361" y="55"/>
                  </a:lnTo>
                  <a:lnTo>
                    <a:pt x="1378" y="63"/>
                  </a:lnTo>
                  <a:lnTo>
                    <a:pt x="1395" y="71"/>
                  </a:lnTo>
                  <a:lnTo>
                    <a:pt x="1411" y="78"/>
                  </a:lnTo>
                  <a:lnTo>
                    <a:pt x="1424" y="84"/>
                  </a:lnTo>
                  <a:lnTo>
                    <a:pt x="1438" y="92"/>
                  </a:lnTo>
                  <a:lnTo>
                    <a:pt x="1449" y="99"/>
                  </a:lnTo>
                  <a:lnTo>
                    <a:pt x="1461" y="105"/>
                  </a:lnTo>
                  <a:lnTo>
                    <a:pt x="1468" y="113"/>
                  </a:lnTo>
                  <a:lnTo>
                    <a:pt x="1478" y="119"/>
                  </a:lnTo>
                  <a:lnTo>
                    <a:pt x="1484" y="126"/>
                  </a:lnTo>
                  <a:lnTo>
                    <a:pt x="1489" y="132"/>
                  </a:lnTo>
                  <a:lnTo>
                    <a:pt x="1493" y="138"/>
                  </a:lnTo>
                  <a:lnTo>
                    <a:pt x="1497" y="145"/>
                  </a:lnTo>
                  <a:lnTo>
                    <a:pt x="1499" y="151"/>
                  </a:lnTo>
                  <a:lnTo>
                    <a:pt x="1499" y="159"/>
                  </a:lnTo>
                  <a:lnTo>
                    <a:pt x="1499" y="167"/>
                  </a:lnTo>
                  <a:lnTo>
                    <a:pt x="1497" y="176"/>
                  </a:lnTo>
                  <a:lnTo>
                    <a:pt x="1493" y="184"/>
                  </a:lnTo>
                  <a:lnTo>
                    <a:pt x="1487" y="193"/>
                  </a:lnTo>
                  <a:lnTo>
                    <a:pt x="1480" y="201"/>
                  </a:lnTo>
                  <a:lnTo>
                    <a:pt x="1472" y="209"/>
                  </a:lnTo>
                  <a:lnTo>
                    <a:pt x="1462" y="217"/>
                  </a:lnTo>
                  <a:lnTo>
                    <a:pt x="1451" y="224"/>
                  </a:lnTo>
                  <a:lnTo>
                    <a:pt x="1438" y="232"/>
                  </a:lnTo>
                  <a:lnTo>
                    <a:pt x="1424" y="240"/>
                  </a:lnTo>
                  <a:lnTo>
                    <a:pt x="1409" y="245"/>
                  </a:lnTo>
                  <a:lnTo>
                    <a:pt x="1391" y="251"/>
                  </a:lnTo>
                  <a:lnTo>
                    <a:pt x="1372" y="259"/>
                  </a:lnTo>
                  <a:lnTo>
                    <a:pt x="1351" y="264"/>
                  </a:lnTo>
                  <a:lnTo>
                    <a:pt x="1330" y="270"/>
                  </a:lnTo>
                  <a:lnTo>
                    <a:pt x="1307" y="276"/>
                  </a:lnTo>
                  <a:lnTo>
                    <a:pt x="1272" y="280"/>
                  </a:lnTo>
                  <a:lnTo>
                    <a:pt x="1238" y="286"/>
                  </a:lnTo>
                  <a:lnTo>
                    <a:pt x="1205" y="291"/>
                  </a:lnTo>
                  <a:lnTo>
                    <a:pt x="1175" y="295"/>
                  </a:lnTo>
                  <a:lnTo>
                    <a:pt x="1144" y="301"/>
                  </a:lnTo>
                  <a:lnTo>
                    <a:pt x="1115" y="307"/>
                  </a:lnTo>
                  <a:lnTo>
                    <a:pt x="1086" y="312"/>
                  </a:lnTo>
                  <a:lnTo>
                    <a:pt x="1059" y="316"/>
                  </a:lnTo>
                  <a:lnTo>
                    <a:pt x="1054" y="318"/>
                  </a:lnTo>
                  <a:lnTo>
                    <a:pt x="1048" y="320"/>
                  </a:lnTo>
                  <a:lnTo>
                    <a:pt x="1040" y="322"/>
                  </a:lnTo>
                  <a:lnTo>
                    <a:pt x="1034" y="322"/>
                  </a:lnTo>
                  <a:lnTo>
                    <a:pt x="1025" y="324"/>
                  </a:lnTo>
                  <a:lnTo>
                    <a:pt x="1017" y="326"/>
                  </a:lnTo>
                  <a:lnTo>
                    <a:pt x="1008" y="328"/>
                  </a:lnTo>
                  <a:lnTo>
                    <a:pt x="998" y="332"/>
                  </a:lnTo>
                  <a:lnTo>
                    <a:pt x="988" y="334"/>
                  </a:lnTo>
                  <a:lnTo>
                    <a:pt x="977" y="336"/>
                  </a:lnTo>
                  <a:lnTo>
                    <a:pt x="967" y="337"/>
                  </a:lnTo>
                  <a:lnTo>
                    <a:pt x="954" y="341"/>
                  </a:lnTo>
                  <a:lnTo>
                    <a:pt x="942" y="343"/>
                  </a:lnTo>
                  <a:lnTo>
                    <a:pt x="929" y="345"/>
                  </a:lnTo>
                  <a:lnTo>
                    <a:pt x="915" y="349"/>
                  </a:lnTo>
                  <a:lnTo>
                    <a:pt x="902" y="353"/>
                  </a:lnTo>
                  <a:lnTo>
                    <a:pt x="888" y="355"/>
                  </a:lnTo>
                  <a:lnTo>
                    <a:pt x="873" y="359"/>
                  </a:lnTo>
                  <a:lnTo>
                    <a:pt x="858" y="362"/>
                  </a:lnTo>
                  <a:lnTo>
                    <a:pt x="842" y="364"/>
                  </a:lnTo>
                  <a:lnTo>
                    <a:pt x="825" y="368"/>
                  </a:lnTo>
                  <a:lnTo>
                    <a:pt x="808" y="372"/>
                  </a:lnTo>
                  <a:lnTo>
                    <a:pt x="791" y="376"/>
                  </a:lnTo>
                  <a:lnTo>
                    <a:pt x="771" y="380"/>
                  </a:lnTo>
                  <a:lnTo>
                    <a:pt x="754" y="384"/>
                  </a:lnTo>
                  <a:lnTo>
                    <a:pt x="735" y="387"/>
                  </a:lnTo>
                  <a:lnTo>
                    <a:pt x="716" y="391"/>
                  </a:lnTo>
                  <a:lnTo>
                    <a:pt x="695" y="395"/>
                  </a:lnTo>
                  <a:lnTo>
                    <a:pt x="673" y="401"/>
                  </a:lnTo>
                  <a:lnTo>
                    <a:pt x="652" y="405"/>
                  </a:lnTo>
                  <a:lnTo>
                    <a:pt x="631" y="408"/>
                  </a:lnTo>
                  <a:lnTo>
                    <a:pt x="608" y="414"/>
                  </a:lnTo>
                  <a:lnTo>
                    <a:pt x="583" y="418"/>
                  </a:lnTo>
                  <a:lnTo>
                    <a:pt x="560" y="422"/>
                  </a:lnTo>
                  <a:lnTo>
                    <a:pt x="537" y="424"/>
                  </a:lnTo>
                  <a:lnTo>
                    <a:pt x="516" y="428"/>
                  </a:lnTo>
                  <a:lnTo>
                    <a:pt x="495" y="432"/>
                  </a:lnTo>
                  <a:lnTo>
                    <a:pt x="474" y="433"/>
                  </a:lnTo>
                  <a:lnTo>
                    <a:pt x="455" y="437"/>
                  </a:lnTo>
                  <a:lnTo>
                    <a:pt x="435" y="439"/>
                  </a:lnTo>
                  <a:lnTo>
                    <a:pt x="418" y="441"/>
                  </a:lnTo>
                  <a:lnTo>
                    <a:pt x="403" y="443"/>
                  </a:lnTo>
                  <a:lnTo>
                    <a:pt x="387" y="445"/>
                  </a:lnTo>
                  <a:lnTo>
                    <a:pt x="372" y="445"/>
                  </a:lnTo>
                  <a:lnTo>
                    <a:pt x="359" y="447"/>
                  </a:lnTo>
                  <a:lnTo>
                    <a:pt x="345" y="447"/>
                  </a:lnTo>
                  <a:lnTo>
                    <a:pt x="332" y="447"/>
                  </a:lnTo>
                  <a:lnTo>
                    <a:pt x="322" y="449"/>
                  </a:lnTo>
                  <a:lnTo>
                    <a:pt x="291" y="447"/>
                  </a:lnTo>
                  <a:lnTo>
                    <a:pt x="263" y="447"/>
                  </a:lnTo>
                  <a:lnTo>
                    <a:pt x="234" y="445"/>
                  </a:lnTo>
                  <a:lnTo>
                    <a:pt x="207" y="443"/>
                  </a:lnTo>
                  <a:lnTo>
                    <a:pt x="182" y="439"/>
                  </a:lnTo>
                  <a:lnTo>
                    <a:pt x="159" y="433"/>
                  </a:lnTo>
                  <a:lnTo>
                    <a:pt x="136" y="428"/>
                  </a:lnTo>
                  <a:lnTo>
                    <a:pt x="117" y="420"/>
                  </a:lnTo>
                  <a:lnTo>
                    <a:pt x="103" y="414"/>
                  </a:lnTo>
                  <a:lnTo>
                    <a:pt x="90" y="407"/>
                  </a:lnTo>
                  <a:lnTo>
                    <a:pt x="76" y="401"/>
                  </a:lnTo>
                  <a:lnTo>
                    <a:pt x="67" y="395"/>
                  </a:lnTo>
                  <a:lnTo>
                    <a:pt x="55" y="387"/>
                  </a:lnTo>
                  <a:lnTo>
                    <a:pt x="46" y="382"/>
                  </a:lnTo>
                  <a:lnTo>
                    <a:pt x="36" y="376"/>
                  </a:lnTo>
                  <a:lnTo>
                    <a:pt x="28" y="368"/>
                  </a:lnTo>
                  <a:lnTo>
                    <a:pt x="23" y="362"/>
                  </a:lnTo>
                  <a:lnTo>
                    <a:pt x="15" y="355"/>
                  </a:lnTo>
                  <a:lnTo>
                    <a:pt x="11" y="349"/>
                  </a:lnTo>
                  <a:lnTo>
                    <a:pt x="7" y="343"/>
                  </a:lnTo>
                  <a:lnTo>
                    <a:pt x="4" y="336"/>
                  </a:lnTo>
                  <a:lnTo>
                    <a:pt x="2" y="330"/>
                  </a:lnTo>
                  <a:lnTo>
                    <a:pt x="0" y="324"/>
                  </a:lnTo>
                  <a:lnTo>
                    <a:pt x="0" y="316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5" y="288"/>
                  </a:lnTo>
                  <a:lnTo>
                    <a:pt x="11" y="280"/>
                  </a:lnTo>
                  <a:lnTo>
                    <a:pt x="17" y="272"/>
                  </a:lnTo>
                  <a:lnTo>
                    <a:pt x="27" y="264"/>
                  </a:lnTo>
                  <a:lnTo>
                    <a:pt x="36" y="257"/>
                  </a:lnTo>
                  <a:lnTo>
                    <a:pt x="46" y="251"/>
                  </a:lnTo>
                  <a:lnTo>
                    <a:pt x="59" y="245"/>
                  </a:lnTo>
                  <a:lnTo>
                    <a:pt x="73" y="240"/>
                  </a:lnTo>
                  <a:lnTo>
                    <a:pt x="88" y="234"/>
                  </a:lnTo>
                  <a:lnTo>
                    <a:pt x="105" y="230"/>
                  </a:lnTo>
                  <a:lnTo>
                    <a:pt x="123" y="226"/>
                  </a:lnTo>
                  <a:lnTo>
                    <a:pt x="144" y="224"/>
                  </a:lnTo>
                  <a:lnTo>
                    <a:pt x="165" y="222"/>
                  </a:lnTo>
                  <a:lnTo>
                    <a:pt x="186" y="220"/>
                  </a:lnTo>
                  <a:lnTo>
                    <a:pt x="290" y="201"/>
                  </a:lnTo>
                  <a:lnTo>
                    <a:pt x="391" y="180"/>
                  </a:lnTo>
                  <a:lnTo>
                    <a:pt x="491" y="157"/>
                  </a:lnTo>
                  <a:lnTo>
                    <a:pt x="591" y="134"/>
                  </a:lnTo>
                  <a:lnTo>
                    <a:pt x="691" y="109"/>
                  </a:lnTo>
                  <a:lnTo>
                    <a:pt x="789" y="82"/>
                  </a:lnTo>
                  <a:lnTo>
                    <a:pt x="887" y="55"/>
                  </a:lnTo>
                  <a:lnTo>
                    <a:pt x="984" y="26"/>
                  </a:lnTo>
                  <a:lnTo>
                    <a:pt x="998" y="23"/>
                  </a:lnTo>
                  <a:lnTo>
                    <a:pt x="1011" y="19"/>
                  </a:lnTo>
                  <a:lnTo>
                    <a:pt x="1023" y="17"/>
                  </a:lnTo>
                  <a:lnTo>
                    <a:pt x="1034" y="13"/>
                  </a:lnTo>
                  <a:lnTo>
                    <a:pt x="1046" y="11"/>
                  </a:lnTo>
                  <a:lnTo>
                    <a:pt x="1056" y="9"/>
                  </a:lnTo>
                  <a:lnTo>
                    <a:pt x="1065" y="7"/>
                  </a:lnTo>
                  <a:lnTo>
                    <a:pt x="1075" y="5"/>
                  </a:lnTo>
                  <a:lnTo>
                    <a:pt x="1082" y="3"/>
                  </a:lnTo>
                  <a:lnTo>
                    <a:pt x="1090" y="2"/>
                  </a:lnTo>
                  <a:lnTo>
                    <a:pt x="1096" y="2"/>
                  </a:lnTo>
                  <a:lnTo>
                    <a:pt x="1102" y="0"/>
                  </a:lnTo>
                  <a:lnTo>
                    <a:pt x="1105" y="0"/>
                  </a:lnTo>
                  <a:lnTo>
                    <a:pt x="1109" y="0"/>
                  </a:lnTo>
                  <a:lnTo>
                    <a:pt x="1111" y="0"/>
                  </a:lnTo>
                  <a:lnTo>
                    <a:pt x="111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419600" y="3048000"/>
              <a:ext cx="1208087" cy="334962"/>
            </a:xfrm>
            <a:custGeom>
              <a:avLst/>
              <a:gdLst>
                <a:gd name="T0" fmla="*/ 913606 w 1522"/>
                <a:gd name="T1" fmla="*/ 0 h 420"/>
                <a:gd name="T2" fmla="*/ 936625 w 1522"/>
                <a:gd name="T3" fmla="*/ 3190 h 420"/>
                <a:gd name="T4" fmla="*/ 967581 w 1522"/>
                <a:gd name="T5" fmla="*/ 7178 h 420"/>
                <a:gd name="T6" fmla="*/ 1005681 w 1522"/>
                <a:gd name="T7" fmla="*/ 16748 h 420"/>
                <a:gd name="T8" fmla="*/ 1049337 w 1522"/>
                <a:gd name="T9" fmla="*/ 27116 h 420"/>
                <a:gd name="T10" fmla="*/ 1098550 w 1522"/>
                <a:gd name="T11" fmla="*/ 44662 h 420"/>
                <a:gd name="T12" fmla="*/ 1138237 w 1522"/>
                <a:gd name="T13" fmla="*/ 63005 h 420"/>
                <a:gd name="T14" fmla="*/ 1168400 w 1522"/>
                <a:gd name="T15" fmla="*/ 78158 h 420"/>
                <a:gd name="T16" fmla="*/ 1191418 w 1522"/>
                <a:gd name="T17" fmla="*/ 94906 h 420"/>
                <a:gd name="T18" fmla="*/ 1203325 w 1522"/>
                <a:gd name="T19" fmla="*/ 110059 h 420"/>
                <a:gd name="T20" fmla="*/ 1208087 w 1522"/>
                <a:gd name="T21" fmla="*/ 125212 h 420"/>
                <a:gd name="T22" fmla="*/ 1203325 w 1522"/>
                <a:gd name="T23" fmla="*/ 146745 h 420"/>
                <a:gd name="T24" fmla="*/ 1186656 w 1522"/>
                <a:gd name="T25" fmla="*/ 166683 h 420"/>
                <a:gd name="T26" fmla="*/ 1159668 w 1522"/>
                <a:gd name="T27" fmla="*/ 185027 h 420"/>
                <a:gd name="T28" fmla="*/ 1122362 w 1522"/>
                <a:gd name="T29" fmla="*/ 200180 h 420"/>
                <a:gd name="T30" fmla="*/ 1073943 w 1522"/>
                <a:gd name="T31" fmla="*/ 216130 h 420"/>
                <a:gd name="T32" fmla="*/ 997743 w 1522"/>
                <a:gd name="T33" fmla="*/ 228093 h 420"/>
                <a:gd name="T34" fmla="*/ 923131 w 1522"/>
                <a:gd name="T35" fmla="*/ 238461 h 420"/>
                <a:gd name="T36" fmla="*/ 858837 w 1522"/>
                <a:gd name="T37" fmla="*/ 248031 h 420"/>
                <a:gd name="T38" fmla="*/ 843756 w 1522"/>
                <a:gd name="T39" fmla="*/ 249626 h 420"/>
                <a:gd name="T40" fmla="*/ 823912 w 1522"/>
                <a:gd name="T41" fmla="*/ 252817 h 420"/>
                <a:gd name="T42" fmla="*/ 799306 w 1522"/>
                <a:gd name="T43" fmla="*/ 255209 h 420"/>
                <a:gd name="T44" fmla="*/ 772318 w 1522"/>
                <a:gd name="T45" fmla="*/ 259994 h 420"/>
                <a:gd name="T46" fmla="*/ 740568 w 1522"/>
                <a:gd name="T47" fmla="*/ 266375 h 420"/>
                <a:gd name="T48" fmla="*/ 704850 w 1522"/>
                <a:gd name="T49" fmla="*/ 272755 h 420"/>
                <a:gd name="T50" fmla="*/ 665956 w 1522"/>
                <a:gd name="T51" fmla="*/ 278337 h 420"/>
                <a:gd name="T52" fmla="*/ 623093 w 1522"/>
                <a:gd name="T53" fmla="*/ 287908 h 420"/>
                <a:gd name="T54" fmla="*/ 575469 w 1522"/>
                <a:gd name="T55" fmla="*/ 296681 h 420"/>
                <a:gd name="T56" fmla="*/ 523875 w 1522"/>
                <a:gd name="T57" fmla="*/ 306251 h 420"/>
                <a:gd name="T58" fmla="*/ 467519 w 1522"/>
                <a:gd name="T59" fmla="*/ 316619 h 420"/>
                <a:gd name="T60" fmla="*/ 412750 w 1522"/>
                <a:gd name="T61" fmla="*/ 324594 h 420"/>
                <a:gd name="T62" fmla="*/ 363537 w 1522"/>
                <a:gd name="T63" fmla="*/ 329379 h 420"/>
                <a:gd name="T64" fmla="*/ 321469 w 1522"/>
                <a:gd name="T65" fmla="*/ 331772 h 420"/>
                <a:gd name="T66" fmla="*/ 284956 w 1522"/>
                <a:gd name="T67" fmla="*/ 334962 h 420"/>
                <a:gd name="T68" fmla="*/ 254000 w 1522"/>
                <a:gd name="T69" fmla="*/ 334962 h 420"/>
                <a:gd name="T70" fmla="*/ 185737 w 1522"/>
                <a:gd name="T71" fmla="*/ 331772 h 420"/>
                <a:gd name="T72" fmla="*/ 126206 w 1522"/>
                <a:gd name="T73" fmla="*/ 324594 h 420"/>
                <a:gd name="T74" fmla="*/ 80169 w 1522"/>
                <a:gd name="T75" fmla="*/ 307846 h 420"/>
                <a:gd name="T76" fmla="*/ 51594 w 1522"/>
                <a:gd name="T77" fmla="*/ 292693 h 420"/>
                <a:gd name="T78" fmla="*/ 28575 w 1522"/>
                <a:gd name="T79" fmla="*/ 276742 h 420"/>
                <a:gd name="T80" fmla="*/ 11906 w 1522"/>
                <a:gd name="T81" fmla="*/ 261589 h 420"/>
                <a:gd name="T82" fmla="*/ 2381 w 1522"/>
                <a:gd name="T83" fmla="*/ 246436 h 420"/>
                <a:gd name="T84" fmla="*/ 0 w 1522"/>
                <a:gd name="T85" fmla="*/ 231283 h 420"/>
                <a:gd name="T86" fmla="*/ 3969 w 1522"/>
                <a:gd name="T87" fmla="*/ 208155 h 420"/>
                <a:gd name="T88" fmla="*/ 19844 w 1522"/>
                <a:gd name="T89" fmla="*/ 188217 h 420"/>
                <a:gd name="T90" fmla="*/ 46831 w 1522"/>
                <a:gd name="T91" fmla="*/ 173064 h 420"/>
                <a:gd name="T92" fmla="*/ 83344 w 1522"/>
                <a:gd name="T93" fmla="*/ 161898 h 420"/>
                <a:gd name="T94" fmla="*/ 129381 w 1522"/>
                <a:gd name="T95" fmla="*/ 154721 h 420"/>
                <a:gd name="T96" fmla="*/ 313531 w 1522"/>
                <a:gd name="T97" fmla="*/ 126807 h 420"/>
                <a:gd name="T98" fmla="*/ 560387 w 1522"/>
                <a:gd name="T99" fmla="*/ 79753 h 420"/>
                <a:gd name="T100" fmla="*/ 799306 w 1522"/>
                <a:gd name="T101" fmla="*/ 21533 h 420"/>
                <a:gd name="T102" fmla="*/ 830262 w 1522"/>
                <a:gd name="T103" fmla="*/ 13558 h 420"/>
                <a:gd name="T104" fmla="*/ 856456 w 1522"/>
                <a:gd name="T105" fmla="*/ 7178 h 420"/>
                <a:gd name="T106" fmla="*/ 877093 w 1522"/>
                <a:gd name="T107" fmla="*/ 3190 h 420"/>
                <a:gd name="T108" fmla="*/ 892968 w 1522"/>
                <a:gd name="T109" fmla="*/ 0 h 420"/>
                <a:gd name="T110" fmla="*/ 900112 w 1522"/>
                <a:gd name="T111" fmla="*/ 0 h 420"/>
                <a:gd name="T112" fmla="*/ 901700 w 1522"/>
                <a:gd name="T113" fmla="*/ 0 h 4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22" h="420">
                  <a:moveTo>
                    <a:pt x="1136" y="0"/>
                  </a:moveTo>
                  <a:lnTo>
                    <a:pt x="1142" y="0"/>
                  </a:lnTo>
                  <a:lnTo>
                    <a:pt x="1151" y="0"/>
                  </a:lnTo>
                  <a:lnTo>
                    <a:pt x="1159" y="0"/>
                  </a:lnTo>
                  <a:lnTo>
                    <a:pt x="1169" y="2"/>
                  </a:lnTo>
                  <a:lnTo>
                    <a:pt x="1180" y="4"/>
                  </a:lnTo>
                  <a:lnTo>
                    <a:pt x="1192" y="6"/>
                  </a:lnTo>
                  <a:lnTo>
                    <a:pt x="1205" y="8"/>
                  </a:lnTo>
                  <a:lnTo>
                    <a:pt x="1219" y="9"/>
                  </a:lnTo>
                  <a:lnTo>
                    <a:pt x="1234" y="13"/>
                  </a:lnTo>
                  <a:lnTo>
                    <a:pt x="1249" y="17"/>
                  </a:lnTo>
                  <a:lnTo>
                    <a:pt x="1267" y="21"/>
                  </a:lnTo>
                  <a:lnTo>
                    <a:pt x="1284" y="25"/>
                  </a:lnTo>
                  <a:lnTo>
                    <a:pt x="1303" y="31"/>
                  </a:lnTo>
                  <a:lnTo>
                    <a:pt x="1322" y="34"/>
                  </a:lnTo>
                  <a:lnTo>
                    <a:pt x="1343" y="40"/>
                  </a:lnTo>
                  <a:lnTo>
                    <a:pt x="1365" y="48"/>
                  </a:lnTo>
                  <a:lnTo>
                    <a:pt x="1384" y="56"/>
                  </a:lnTo>
                  <a:lnTo>
                    <a:pt x="1401" y="63"/>
                  </a:lnTo>
                  <a:lnTo>
                    <a:pt x="1418" y="71"/>
                  </a:lnTo>
                  <a:lnTo>
                    <a:pt x="1434" y="79"/>
                  </a:lnTo>
                  <a:lnTo>
                    <a:pt x="1447" y="84"/>
                  </a:lnTo>
                  <a:lnTo>
                    <a:pt x="1461" y="92"/>
                  </a:lnTo>
                  <a:lnTo>
                    <a:pt x="1472" y="98"/>
                  </a:lnTo>
                  <a:lnTo>
                    <a:pt x="1484" y="105"/>
                  </a:lnTo>
                  <a:lnTo>
                    <a:pt x="1491" y="113"/>
                  </a:lnTo>
                  <a:lnTo>
                    <a:pt x="1501" y="119"/>
                  </a:lnTo>
                  <a:lnTo>
                    <a:pt x="1507" y="125"/>
                  </a:lnTo>
                  <a:lnTo>
                    <a:pt x="1512" y="132"/>
                  </a:lnTo>
                  <a:lnTo>
                    <a:pt x="1516" y="138"/>
                  </a:lnTo>
                  <a:lnTo>
                    <a:pt x="1520" y="146"/>
                  </a:lnTo>
                  <a:lnTo>
                    <a:pt x="1522" y="152"/>
                  </a:lnTo>
                  <a:lnTo>
                    <a:pt x="1522" y="157"/>
                  </a:lnTo>
                  <a:lnTo>
                    <a:pt x="1522" y="167"/>
                  </a:lnTo>
                  <a:lnTo>
                    <a:pt x="1520" y="176"/>
                  </a:lnTo>
                  <a:lnTo>
                    <a:pt x="1516" y="184"/>
                  </a:lnTo>
                  <a:lnTo>
                    <a:pt x="1510" y="192"/>
                  </a:lnTo>
                  <a:lnTo>
                    <a:pt x="1503" y="201"/>
                  </a:lnTo>
                  <a:lnTo>
                    <a:pt x="1495" y="209"/>
                  </a:lnTo>
                  <a:lnTo>
                    <a:pt x="1485" y="217"/>
                  </a:lnTo>
                  <a:lnTo>
                    <a:pt x="1474" y="224"/>
                  </a:lnTo>
                  <a:lnTo>
                    <a:pt x="1461" y="232"/>
                  </a:lnTo>
                  <a:lnTo>
                    <a:pt x="1447" y="238"/>
                  </a:lnTo>
                  <a:lnTo>
                    <a:pt x="1432" y="246"/>
                  </a:lnTo>
                  <a:lnTo>
                    <a:pt x="1414" y="251"/>
                  </a:lnTo>
                  <a:lnTo>
                    <a:pt x="1395" y="259"/>
                  </a:lnTo>
                  <a:lnTo>
                    <a:pt x="1374" y="265"/>
                  </a:lnTo>
                  <a:lnTo>
                    <a:pt x="1353" y="271"/>
                  </a:lnTo>
                  <a:lnTo>
                    <a:pt x="1330" y="276"/>
                  </a:lnTo>
                  <a:lnTo>
                    <a:pt x="1294" y="280"/>
                  </a:lnTo>
                  <a:lnTo>
                    <a:pt x="1257" y="286"/>
                  </a:lnTo>
                  <a:lnTo>
                    <a:pt x="1224" y="290"/>
                  </a:lnTo>
                  <a:lnTo>
                    <a:pt x="1194" y="295"/>
                  </a:lnTo>
                  <a:lnTo>
                    <a:pt x="1163" y="299"/>
                  </a:lnTo>
                  <a:lnTo>
                    <a:pt x="1134" y="303"/>
                  </a:lnTo>
                  <a:lnTo>
                    <a:pt x="1107" y="307"/>
                  </a:lnTo>
                  <a:lnTo>
                    <a:pt x="1082" y="311"/>
                  </a:lnTo>
                  <a:lnTo>
                    <a:pt x="1077" y="311"/>
                  </a:lnTo>
                  <a:lnTo>
                    <a:pt x="1069" y="311"/>
                  </a:lnTo>
                  <a:lnTo>
                    <a:pt x="1063" y="313"/>
                  </a:lnTo>
                  <a:lnTo>
                    <a:pt x="1055" y="313"/>
                  </a:lnTo>
                  <a:lnTo>
                    <a:pt x="1046" y="315"/>
                  </a:lnTo>
                  <a:lnTo>
                    <a:pt x="1038" y="317"/>
                  </a:lnTo>
                  <a:lnTo>
                    <a:pt x="1029" y="317"/>
                  </a:lnTo>
                  <a:lnTo>
                    <a:pt x="1017" y="319"/>
                  </a:lnTo>
                  <a:lnTo>
                    <a:pt x="1007" y="320"/>
                  </a:lnTo>
                  <a:lnTo>
                    <a:pt x="996" y="322"/>
                  </a:lnTo>
                  <a:lnTo>
                    <a:pt x="984" y="324"/>
                  </a:lnTo>
                  <a:lnTo>
                    <a:pt x="973" y="326"/>
                  </a:lnTo>
                  <a:lnTo>
                    <a:pt x="959" y="328"/>
                  </a:lnTo>
                  <a:lnTo>
                    <a:pt x="946" y="330"/>
                  </a:lnTo>
                  <a:lnTo>
                    <a:pt x="933" y="334"/>
                  </a:lnTo>
                  <a:lnTo>
                    <a:pt x="919" y="336"/>
                  </a:lnTo>
                  <a:lnTo>
                    <a:pt x="904" y="338"/>
                  </a:lnTo>
                  <a:lnTo>
                    <a:pt x="888" y="342"/>
                  </a:lnTo>
                  <a:lnTo>
                    <a:pt x="873" y="343"/>
                  </a:lnTo>
                  <a:lnTo>
                    <a:pt x="856" y="347"/>
                  </a:lnTo>
                  <a:lnTo>
                    <a:pt x="839" y="349"/>
                  </a:lnTo>
                  <a:lnTo>
                    <a:pt x="821" y="353"/>
                  </a:lnTo>
                  <a:lnTo>
                    <a:pt x="804" y="357"/>
                  </a:lnTo>
                  <a:lnTo>
                    <a:pt x="785" y="361"/>
                  </a:lnTo>
                  <a:lnTo>
                    <a:pt x="766" y="365"/>
                  </a:lnTo>
                  <a:lnTo>
                    <a:pt x="744" y="368"/>
                  </a:lnTo>
                  <a:lnTo>
                    <a:pt x="725" y="372"/>
                  </a:lnTo>
                  <a:lnTo>
                    <a:pt x="704" y="376"/>
                  </a:lnTo>
                  <a:lnTo>
                    <a:pt x="683" y="380"/>
                  </a:lnTo>
                  <a:lnTo>
                    <a:pt x="660" y="384"/>
                  </a:lnTo>
                  <a:lnTo>
                    <a:pt x="637" y="388"/>
                  </a:lnTo>
                  <a:lnTo>
                    <a:pt x="614" y="393"/>
                  </a:lnTo>
                  <a:lnTo>
                    <a:pt x="589" y="397"/>
                  </a:lnTo>
                  <a:lnTo>
                    <a:pt x="566" y="401"/>
                  </a:lnTo>
                  <a:lnTo>
                    <a:pt x="541" y="403"/>
                  </a:lnTo>
                  <a:lnTo>
                    <a:pt x="520" y="407"/>
                  </a:lnTo>
                  <a:lnTo>
                    <a:pt x="499" y="409"/>
                  </a:lnTo>
                  <a:lnTo>
                    <a:pt x="478" y="411"/>
                  </a:lnTo>
                  <a:lnTo>
                    <a:pt x="458" y="413"/>
                  </a:lnTo>
                  <a:lnTo>
                    <a:pt x="439" y="415"/>
                  </a:lnTo>
                  <a:lnTo>
                    <a:pt x="420" y="416"/>
                  </a:lnTo>
                  <a:lnTo>
                    <a:pt x="405" y="416"/>
                  </a:lnTo>
                  <a:lnTo>
                    <a:pt x="387" y="418"/>
                  </a:lnTo>
                  <a:lnTo>
                    <a:pt x="372" y="418"/>
                  </a:lnTo>
                  <a:lnTo>
                    <a:pt x="359" y="420"/>
                  </a:lnTo>
                  <a:lnTo>
                    <a:pt x="345" y="420"/>
                  </a:lnTo>
                  <a:lnTo>
                    <a:pt x="332" y="420"/>
                  </a:lnTo>
                  <a:lnTo>
                    <a:pt x="320" y="420"/>
                  </a:lnTo>
                  <a:lnTo>
                    <a:pt x="291" y="420"/>
                  </a:lnTo>
                  <a:lnTo>
                    <a:pt x="261" y="418"/>
                  </a:lnTo>
                  <a:lnTo>
                    <a:pt x="234" y="416"/>
                  </a:lnTo>
                  <a:lnTo>
                    <a:pt x="207" y="415"/>
                  </a:lnTo>
                  <a:lnTo>
                    <a:pt x="182" y="411"/>
                  </a:lnTo>
                  <a:lnTo>
                    <a:pt x="159" y="407"/>
                  </a:lnTo>
                  <a:lnTo>
                    <a:pt x="136" y="401"/>
                  </a:lnTo>
                  <a:lnTo>
                    <a:pt x="117" y="393"/>
                  </a:lnTo>
                  <a:lnTo>
                    <a:pt x="101" y="386"/>
                  </a:lnTo>
                  <a:lnTo>
                    <a:pt x="90" y="380"/>
                  </a:lnTo>
                  <a:lnTo>
                    <a:pt x="76" y="372"/>
                  </a:lnTo>
                  <a:lnTo>
                    <a:pt x="65" y="367"/>
                  </a:lnTo>
                  <a:lnTo>
                    <a:pt x="55" y="361"/>
                  </a:lnTo>
                  <a:lnTo>
                    <a:pt x="46" y="353"/>
                  </a:lnTo>
                  <a:lnTo>
                    <a:pt x="36" y="347"/>
                  </a:lnTo>
                  <a:lnTo>
                    <a:pt x="28" y="342"/>
                  </a:lnTo>
                  <a:lnTo>
                    <a:pt x="23" y="334"/>
                  </a:lnTo>
                  <a:lnTo>
                    <a:pt x="15" y="328"/>
                  </a:lnTo>
                  <a:lnTo>
                    <a:pt x="11" y="322"/>
                  </a:lnTo>
                  <a:lnTo>
                    <a:pt x="5" y="315"/>
                  </a:lnTo>
                  <a:lnTo>
                    <a:pt x="3" y="309"/>
                  </a:lnTo>
                  <a:lnTo>
                    <a:pt x="2" y="303"/>
                  </a:lnTo>
                  <a:lnTo>
                    <a:pt x="0" y="295"/>
                  </a:lnTo>
                  <a:lnTo>
                    <a:pt x="0" y="290"/>
                  </a:lnTo>
                  <a:lnTo>
                    <a:pt x="0" y="280"/>
                  </a:lnTo>
                  <a:lnTo>
                    <a:pt x="2" y="271"/>
                  </a:lnTo>
                  <a:lnTo>
                    <a:pt x="5" y="261"/>
                  </a:lnTo>
                  <a:lnTo>
                    <a:pt x="11" y="251"/>
                  </a:lnTo>
                  <a:lnTo>
                    <a:pt x="17" y="244"/>
                  </a:lnTo>
                  <a:lnTo>
                    <a:pt x="25" y="236"/>
                  </a:lnTo>
                  <a:lnTo>
                    <a:pt x="36" y="230"/>
                  </a:lnTo>
                  <a:lnTo>
                    <a:pt x="46" y="223"/>
                  </a:lnTo>
                  <a:lnTo>
                    <a:pt x="59" y="217"/>
                  </a:lnTo>
                  <a:lnTo>
                    <a:pt x="73" y="211"/>
                  </a:lnTo>
                  <a:lnTo>
                    <a:pt x="88" y="207"/>
                  </a:lnTo>
                  <a:lnTo>
                    <a:pt x="105" y="203"/>
                  </a:lnTo>
                  <a:lnTo>
                    <a:pt x="123" y="200"/>
                  </a:lnTo>
                  <a:lnTo>
                    <a:pt x="142" y="196"/>
                  </a:lnTo>
                  <a:lnTo>
                    <a:pt x="163" y="194"/>
                  </a:lnTo>
                  <a:lnTo>
                    <a:pt x="186" y="192"/>
                  </a:lnTo>
                  <a:lnTo>
                    <a:pt x="291" y="176"/>
                  </a:lnTo>
                  <a:lnTo>
                    <a:pt x="395" y="159"/>
                  </a:lnTo>
                  <a:lnTo>
                    <a:pt x="499" y="140"/>
                  </a:lnTo>
                  <a:lnTo>
                    <a:pt x="602" y="121"/>
                  </a:lnTo>
                  <a:lnTo>
                    <a:pt x="706" y="100"/>
                  </a:lnTo>
                  <a:lnTo>
                    <a:pt x="806" y="77"/>
                  </a:lnTo>
                  <a:lnTo>
                    <a:pt x="908" y="52"/>
                  </a:lnTo>
                  <a:lnTo>
                    <a:pt x="1007" y="27"/>
                  </a:lnTo>
                  <a:lnTo>
                    <a:pt x="1021" y="23"/>
                  </a:lnTo>
                  <a:lnTo>
                    <a:pt x="1034" y="19"/>
                  </a:lnTo>
                  <a:lnTo>
                    <a:pt x="1046" y="17"/>
                  </a:lnTo>
                  <a:lnTo>
                    <a:pt x="1057" y="13"/>
                  </a:lnTo>
                  <a:lnTo>
                    <a:pt x="1069" y="11"/>
                  </a:lnTo>
                  <a:lnTo>
                    <a:pt x="1079" y="9"/>
                  </a:lnTo>
                  <a:lnTo>
                    <a:pt x="1088" y="8"/>
                  </a:lnTo>
                  <a:lnTo>
                    <a:pt x="1098" y="6"/>
                  </a:lnTo>
                  <a:lnTo>
                    <a:pt x="1105" y="4"/>
                  </a:lnTo>
                  <a:lnTo>
                    <a:pt x="1113" y="2"/>
                  </a:lnTo>
                  <a:lnTo>
                    <a:pt x="1119" y="2"/>
                  </a:lnTo>
                  <a:lnTo>
                    <a:pt x="1125" y="0"/>
                  </a:lnTo>
                  <a:lnTo>
                    <a:pt x="1128" y="0"/>
                  </a:lnTo>
                  <a:lnTo>
                    <a:pt x="1132" y="0"/>
                  </a:lnTo>
                  <a:lnTo>
                    <a:pt x="1134" y="0"/>
                  </a:lnTo>
                  <a:lnTo>
                    <a:pt x="11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344987" y="3789362"/>
              <a:ext cx="1320800" cy="306388"/>
            </a:xfrm>
            <a:custGeom>
              <a:avLst/>
              <a:gdLst>
                <a:gd name="T0" fmla="*/ 1062038 w 1664"/>
                <a:gd name="T1" fmla="*/ 0 h 386"/>
                <a:gd name="T2" fmla="*/ 1090613 w 1664"/>
                <a:gd name="T3" fmla="*/ 5556 h 386"/>
                <a:gd name="T4" fmla="*/ 1122363 w 1664"/>
                <a:gd name="T5" fmla="*/ 16669 h 386"/>
                <a:gd name="T6" fmla="*/ 1158875 w 1664"/>
                <a:gd name="T7" fmla="*/ 31750 h 386"/>
                <a:gd name="T8" fmla="*/ 1198563 w 1664"/>
                <a:gd name="T9" fmla="*/ 53181 h 386"/>
                <a:gd name="T10" fmla="*/ 1238250 w 1664"/>
                <a:gd name="T11" fmla="*/ 79375 h 386"/>
                <a:gd name="T12" fmla="*/ 1267619 w 1664"/>
                <a:gd name="T13" fmla="*/ 104775 h 386"/>
                <a:gd name="T14" fmla="*/ 1290638 w 1664"/>
                <a:gd name="T15" fmla="*/ 129381 h 386"/>
                <a:gd name="T16" fmla="*/ 1307306 w 1664"/>
                <a:gd name="T17" fmla="*/ 150813 h 386"/>
                <a:gd name="T18" fmla="*/ 1317625 w 1664"/>
                <a:gd name="T19" fmla="*/ 172244 h 386"/>
                <a:gd name="T20" fmla="*/ 1320800 w 1664"/>
                <a:gd name="T21" fmla="*/ 190500 h 386"/>
                <a:gd name="T22" fmla="*/ 1319213 w 1664"/>
                <a:gd name="T23" fmla="*/ 202407 h 386"/>
                <a:gd name="T24" fmla="*/ 1312863 w 1664"/>
                <a:gd name="T25" fmla="*/ 211932 h 386"/>
                <a:gd name="T26" fmla="*/ 1299369 w 1664"/>
                <a:gd name="T27" fmla="*/ 219075 h 386"/>
                <a:gd name="T28" fmla="*/ 1269206 w 1664"/>
                <a:gd name="T29" fmla="*/ 223838 h 386"/>
                <a:gd name="T30" fmla="*/ 1127125 w 1664"/>
                <a:gd name="T31" fmla="*/ 227013 h 386"/>
                <a:gd name="T32" fmla="*/ 991394 w 1664"/>
                <a:gd name="T33" fmla="*/ 234157 h 386"/>
                <a:gd name="T34" fmla="*/ 873919 w 1664"/>
                <a:gd name="T35" fmla="*/ 248444 h 386"/>
                <a:gd name="T36" fmla="*/ 787400 w 1664"/>
                <a:gd name="T37" fmla="*/ 255588 h 386"/>
                <a:gd name="T38" fmla="*/ 708025 w 1664"/>
                <a:gd name="T39" fmla="*/ 261938 h 386"/>
                <a:gd name="T40" fmla="*/ 638175 w 1664"/>
                <a:gd name="T41" fmla="*/ 268288 h 386"/>
                <a:gd name="T42" fmla="*/ 577056 w 1664"/>
                <a:gd name="T43" fmla="*/ 273844 h 386"/>
                <a:gd name="T44" fmla="*/ 525463 w 1664"/>
                <a:gd name="T45" fmla="*/ 278607 h 386"/>
                <a:gd name="T46" fmla="*/ 482600 w 1664"/>
                <a:gd name="T47" fmla="*/ 281782 h 386"/>
                <a:gd name="T48" fmla="*/ 449263 w 1664"/>
                <a:gd name="T49" fmla="*/ 284957 h 386"/>
                <a:gd name="T50" fmla="*/ 423069 w 1664"/>
                <a:gd name="T51" fmla="*/ 288132 h 386"/>
                <a:gd name="T52" fmla="*/ 406400 w 1664"/>
                <a:gd name="T53" fmla="*/ 289719 h 386"/>
                <a:gd name="T54" fmla="*/ 400050 w 1664"/>
                <a:gd name="T55" fmla="*/ 289719 h 386"/>
                <a:gd name="T56" fmla="*/ 365125 w 1664"/>
                <a:gd name="T57" fmla="*/ 293688 h 386"/>
                <a:gd name="T58" fmla="*/ 318294 w 1664"/>
                <a:gd name="T59" fmla="*/ 298450 h 386"/>
                <a:gd name="T60" fmla="*/ 277019 w 1664"/>
                <a:gd name="T61" fmla="*/ 301625 h 386"/>
                <a:gd name="T62" fmla="*/ 238919 w 1664"/>
                <a:gd name="T63" fmla="*/ 304800 h 386"/>
                <a:gd name="T64" fmla="*/ 205581 w 1664"/>
                <a:gd name="T65" fmla="*/ 306388 h 386"/>
                <a:gd name="T66" fmla="*/ 172244 w 1664"/>
                <a:gd name="T67" fmla="*/ 306388 h 386"/>
                <a:gd name="T68" fmla="*/ 136525 w 1664"/>
                <a:gd name="T69" fmla="*/ 303213 h 386"/>
                <a:gd name="T70" fmla="*/ 104775 w 1664"/>
                <a:gd name="T71" fmla="*/ 296863 h 386"/>
                <a:gd name="T72" fmla="*/ 76994 w 1664"/>
                <a:gd name="T73" fmla="*/ 286544 h 386"/>
                <a:gd name="T74" fmla="*/ 54769 w 1664"/>
                <a:gd name="T75" fmla="*/ 273844 h 386"/>
                <a:gd name="T76" fmla="*/ 36513 w 1664"/>
                <a:gd name="T77" fmla="*/ 257175 h 386"/>
                <a:gd name="T78" fmla="*/ 15081 w 1664"/>
                <a:gd name="T79" fmla="*/ 223838 h 386"/>
                <a:gd name="T80" fmla="*/ 1588 w 1664"/>
                <a:gd name="T81" fmla="*/ 190500 h 386"/>
                <a:gd name="T82" fmla="*/ 0 w 1664"/>
                <a:gd name="T83" fmla="*/ 161132 h 386"/>
                <a:gd name="T84" fmla="*/ 2381 w 1664"/>
                <a:gd name="T85" fmla="*/ 144463 h 386"/>
                <a:gd name="T86" fmla="*/ 10319 w 1664"/>
                <a:gd name="T87" fmla="*/ 130969 h 386"/>
                <a:gd name="T88" fmla="*/ 22225 w 1664"/>
                <a:gd name="T89" fmla="*/ 121444 h 386"/>
                <a:gd name="T90" fmla="*/ 38100 w 1664"/>
                <a:gd name="T91" fmla="*/ 115888 h 386"/>
                <a:gd name="T92" fmla="*/ 58738 w 1664"/>
                <a:gd name="T93" fmla="*/ 114300 h 386"/>
                <a:gd name="T94" fmla="*/ 207169 w 1664"/>
                <a:gd name="T95" fmla="*/ 103188 h 386"/>
                <a:gd name="T96" fmla="*/ 348456 w 1664"/>
                <a:gd name="T97" fmla="*/ 91281 h 386"/>
                <a:gd name="T98" fmla="*/ 487363 w 1664"/>
                <a:gd name="T99" fmla="*/ 76200 h 386"/>
                <a:gd name="T100" fmla="*/ 621506 w 1664"/>
                <a:gd name="T101" fmla="*/ 59531 h 386"/>
                <a:gd name="T102" fmla="*/ 795338 w 1664"/>
                <a:gd name="T103" fmla="*/ 31750 h 386"/>
                <a:gd name="T104" fmla="*/ 860425 w 1664"/>
                <a:gd name="T105" fmla="*/ 21431 h 386"/>
                <a:gd name="T106" fmla="*/ 918369 w 1664"/>
                <a:gd name="T107" fmla="*/ 11906 h 386"/>
                <a:gd name="T108" fmla="*/ 967581 w 1664"/>
                <a:gd name="T109" fmla="*/ 5556 h 386"/>
                <a:gd name="T110" fmla="*/ 1006475 w 1664"/>
                <a:gd name="T111" fmla="*/ 1588 h 386"/>
                <a:gd name="T112" fmla="*/ 1037431 w 1664"/>
                <a:gd name="T113" fmla="*/ 0 h 386"/>
                <a:gd name="T114" fmla="*/ 1046163 w 1664"/>
                <a:gd name="T115" fmla="*/ 0 h 3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64" h="386">
                  <a:moveTo>
                    <a:pt x="1318" y="0"/>
                  </a:moveTo>
                  <a:lnTo>
                    <a:pt x="1328" y="0"/>
                  </a:lnTo>
                  <a:lnTo>
                    <a:pt x="1338" y="0"/>
                  </a:lnTo>
                  <a:lnTo>
                    <a:pt x="1349" y="2"/>
                  </a:lnTo>
                  <a:lnTo>
                    <a:pt x="1361" y="4"/>
                  </a:lnTo>
                  <a:lnTo>
                    <a:pt x="1374" y="7"/>
                  </a:lnTo>
                  <a:lnTo>
                    <a:pt x="1388" y="11"/>
                  </a:lnTo>
                  <a:lnTo>
                    <a:pt x="1401" y="15"/>
                  </a:lnTo>
                  <a:lnTo>
                    <a:pt x="1414" y="21"/>
                  </a:lnTo>
                  <a:lnTo>
                    <a:pt x="1430" y="27"/>
                  </a:lnTo>
                  <a:lnTo>
                    <a:pt x="1445" y="32"/>
                  </a:lnTo>
                  <a:lnTo>
                    <a:pt x="1460" y="40"/>
                  </a:lnTo>
                  <a:lnTo>
                    <a:pt x="1476" y="48"/>
                  </a:lnTo>
                  <a:lnTo>
                    <a:pt x="1493" y="57"/>
                  </a:lnTo>
                  <a:lnTo>
                    <a:pt x="1510" y="67"/>
                  </a:lnTo>
                  <a:lnTo>
                    <a:pt x="1528" y="77"/>
                  </a:lnTo>
                  <a:lnTo>
                    <a:pt x="1547" y="88"/>
                  </a:lnTo>
                  <a:lnTo>
                    <a:pt x="1560" y="100"/>
                  </a:lnTo>
                  <a:lnTo>
                    <a:pt x="1574" y="111"/>
                  </a:lnTo>
                  <a:lnTo>
                    <a:pt x="1585" y="123"/>
                  </a:lnTo>
                  <a:lnTo>
                    <a:pt x="1597" y="132"/>
                  </a:lnTo>
                  <a:lnTo>
                    <a:pt x="1606" y="144"/>
                  </a:lnTo>
                  <a:lnTo>
                    <a:pt x="1616" y="153"/>
                  </a:lnTo>
                  <a:lnTo>
                    <a:pt x="1626" y="163"/>
                  </a:lnTo>
                  <a:lnTo>
                    <a:pt x="1633" y="173"/>
                  </a:lnTo>
                  <a:lnTo>
                    <a:pt x="1641" y="182"/>
                  </a:lnTo>
                  <a:lnTo>
                    <a:pt x="1647" y="190"/>
                  </a:lnTo>
                  <a:lnTo>
                    <a:pt x="1652" y="199"/>
                  </a:lnTo>
                  <a:lnTo>
                    <a:pt x="1656" y="207"/>
                  </a:lnTo>
                  <a:lnTo>
                    <a:pt x="1660" y="217"/>
                  </a:lnTo>
                  <a:lnTo>
                    <a:pt x="1662" y="224"/>
                  </a:lnTo>
                  <a:lnTo>
                    <a:pt x="1664" y="232"/>
                  </a:lnTo>
                  <a:lnTo>
                    <a:pt x="1664" y="240"/>
                  </a:lnTo>
                  <a:lnTo>
                    <a:pt x="1664" y="246"/>
                  </a:lnTo>
                  <a:lnTo>
                    <a:pt x="1662" y="249"/>
                  </a:lnTo>
                  <a:lnTo>
                    <a:pt x="1662" y="255"/>
                  </a:lnTo>
                  <a:lnTo>
                    <a:pt x="1660" y="259"/>
                  </a:lnTo>
                  <a:lnTo>
                    <a:pt x="1656" y="263"/>
                  </a:lnTo>
                  <a:lnTo>
                    <a:pt x="1654" y="267"/>
                  </a:lnTo>
                  <a:lnTo>
                    <a:pt x="1650" y="269"/>
                  </a:lnTo>
                  <a:lnTo>
                    <a:pt x="1647" y="272"/>
                  </a:lnTo>
                  <a:lnTo>
                    <a:pt x="1637" y="276"/>
                  </a:lnTo>
                  <a:lnTo>
                    <a:pt x="1626" y="280"/>
                  </a:lnTo>
                  <a:lnTo>
                    <a:pt x="1614" y="282"/>
                  </a:lnTo>
                  <a:lnTo>
                    <a:pt x="1599" y="282"/>
                  </a:lnTo>
                  <a:lnTo>
                    <a:pt x="1537" y="282"/>
                  </a:lnTo>
                  <a:lnTo>
                    <a:pt x="1478" y="284"/>
                  </a:lnTo>
                  <a:lnTo>
                    <a:pt x="1420" y="286"/>
                  </a:lnTo>
                  <a:lnTo>
                    <a:pt x="1363" y="288"/>
                  </a:lnTo>
                  <a:lnTo>
                    <a:pt x="1305" y="292"/>
                  </a:lnTo>
                  <a:lnTo>
                    <a:pt x="1249" y="295"/>
                  </a:lnTo>
                  <a:lnTo>
                    <a:pt x="1196" y="303"/>
                  </a:lnTo>
                  <a:lnTo>
                    <a:pt x="1142" y="309"/>
                  </a:lnTo>
                  <a:lnTo>
                    <a:pt x="1101" y="313"/>
                  </a:lnTo>
                  <a:lnTo>
                    <a:pt x="1065" y="317"/>
                  </a:lnTo>
                  <a:lnTo>
                    <a:pt x="1027" y="318"/>
                  </a:lnTo>
                  <a:lnTo>
                    <a:pt x="992" y="322"/>
                  </a:lnTo>
                  <a:lnTo>
                    <a:pt x="958" y="324"/>
                  </a:lnTo>
                  <a:lnTo>
                    <a:pt x="925" y="328"/>
                  </a:lnTo>
                  <a:lnTo>
                    <a:pt x="892" y="330"/>
                  </a:lnTo>
                  <a:lnTo>
                    <a:pt x="862" y="334"/>
                  </a:lnTo>
                  <a:lnTo>
                    <a:pt x="833" y="336"/>
                  </a:lnTo>
                  <a:lnTo>
                    <a:pt x="804" y="338"/>
                  </a:lnTo>
                  <a:lnTo>
                    <a:pt x="777" y="340"/>
                  </a:lnTo>
                  <a:lnTo>
                    <a:pt x="752" y="343"/>
                  </a:lnTo>
                  <a:lnTo>
                    <a:pt x="727" y="345"/>
                  </a:lnTo>
                  <a:lnTo>
                    <a:pt x="704" y="347"/>
                  </a:lnTo>
                  <a:lnTo>
                    <a:pt x="683" y="349"/>
                  </a:lnTo>
                  <a:lnTo>
                    <a:pt x="662" y="351"/>
                  </a:lnTo>
                  <a:lnTo>
                    <a:pt x="643" y="353"/>
                  </a:lnTo>
                  <a:lnTo>
                    <a:pt x="625" y="353"/>
                  </a:lnTo>
                  <a:lnTo>
                    <a:pt x="608" y="355"/>
                  </a:lnTo>
                  <a:lnTo>
                    <a:pt x="593" y="357"/>
                  </a:lnTo>
                  <a:lnTo>
                    <a:pt x="577" y="359"/>
                  </a:lnTo>
                  <a:lnTo>
                    <a:pt x="566" y="359"/>
                  </a:lnTo>
                  <a:lnTo>
                    <a:pt x="552" y="361"/>
                  </a:lnTo>
                  <a:lnTo>
                    <a:pt x="543" y="361"/>
                  </a:lnTo>
                  <a:lnTo>
                    <a:pt x="533" y="363"/>
                  </a:lnTo>
                  <a:lnTo>
                    <a:pt x="526" y="363"/>
                  </a:lnTo>
                  <a:lnTo>
                    <a:pt x="518" y="365"/>
                  </a:lnTo>
                  <a:lnTo>
                    <a:pt x="512" y="365"/>
                  </a:lnTo>
                  <a:lnTo>
                    <a:pt x="508" y="365"/>
                  </a:lnTo>
                  <a:lnTo>
                    <a:pt x="506" y="365"/>
                  </a:lnTo>
                  <a:lnTo>
                    <a:pt x="504" y="365"/>
                  </a:lnTo>
                  <a:lnTo>
                    <a:pt x="503" y="365"/>
                  </a:lnTo>
                  <a:lnTo>
                    <a:pt x="481" y="368"/>
                  </a:lnTo>
                  <a:lnTo>
                    <a:pt x="460" y="370"/>
                  </a:lnTo>
                  <a:lnTo>
                    <a:pt x="439" y="372"/>
                  </a:lnTo>
                  <a:lnTo>
                    <a:pt x="420" y="374"/>
                  </a:lnTo>
                  <a:lnTo>
                    <a:pt x="401" y="376"/>
                  </a:lnTo>
                  <a:lnTo>
                    <a:pt x="384" y="378"/>
                  </a:lnTo>
                  <a:lnTo>
                    <a:pt x="366" y="380"/>
                  </a:lnTo>
                  <a:lnTo>
                    <a:pt x="349" y="380"/>
                  </a:lnTo>
                  <a:lnTo>
                    <a:pt x="332" y="382"/>
                  </a:lnTo>
                  <a:lnTo>
                    <a:pt x="316" y="384"/>
                  </a:lnTo>
                  <a:lnTo>
                    <a:pt x="301" y="384"/>
                  </a:lnTo>
                  <a:lnTo>
                    <a:pt x="286" y="384"/>
                  </a:lnTo>
                  <a:lnTo>
                    <a:pt x="272" y="386"/>
                  </a:lnTo>
                  <a:lnTo>
                    <a:pt x="259" y="386"/>
                  </a:lnTo>
                  <a:lnTo>
                    <a:pt x="245" y="386"/>
                  </a:lnTo>
                  <a:lnTo>
                    <a:pt x="234" y="386"/>
                  </a:lnTo>
                  <a:lnTo>
                    <a:pt x="217" y="386"/>
                  </a:lnTo>
                  <a:lnTo>
                    <a:pt x="201" y="386"/>
                  </a:lnTo>
                  <a:lnTo>
                    <a:pt x="186" y="384"/>
                  </a:lnTo>
                  <a:lnTo>
                    <a:pt x="172" y="382"/>
                  </a:lnTo>
                  <a:lnTo>
                    <a:pt x="157" y="380"/>
                  </a:lnTo>
                  <a:lnTo>
                    <a:pt x="144" y="376"/>
                  </a:lnTo>
                  <a:lnTo>
                    <a:pt x="132" y="374"/>
                  </a:lnTo>
                  <a:lnTo>
                    <a:pt x="119" y="370"/>
                  </a:lnTo>
                  <a:lnTo>
                    <a:pt x="107" y="366"/>
                  </a:lnTo>
                  <a:lnTo>
                    <a:pt x="97" y="361"/>
                  </a:lnTo>
                  <a:lnTo>
                    <a:pt x="86" y="357"/>
                  </a:lnTo>
                  <a:lnTo>
                    <a:pt x="76" y="351"/>
                  </a:lnTo>
                  <a:lnTo>
                    <a:pt x="69" y="345"/>
                  </a:lnTo>
                  <a:lnTo>
                    <a:pt x="61" y="338"/>
                  </a:lnTo>
                  <a:lnTo>
                    <a:pt x="53" y="330"/>
                  </a:lnTo>
                  <a:lnTo>
                    <a:pt x="46" y="324"/>
                  </a:lnTo>
                  <a:lnTo>
                    <a:pt x="36" y="311"/>
                  </a:lnTo>
                  <a:lnTo>
                    <a:pt x="26" y="295"/>
                  </a:lnTo>
                  <a:lnTo>
                    <a:pt x="19" y="282"/>
                  </a:lnTo>
                  <a:lnTo>
                    <a:pt x="11" y="269"/>
                  </a:lnTo>
                  <a:lnTo>
                    <a:pt x="5" y="253"/>
                  </a:lnTo>
                  <a:lnTo>
                    <a:pt x="2" y="240"/>
                  </a:lnTo>
                  <a:lnTo>
                    <a:pt x="0" y="226"/>
                  </a:lnTo>
                  <a:lnTo>
                    <a:pt x="0" y="213"/>
                  </a:lnTo>
                  <a:lnTo>
                    <a:pt x="0" y="203"/>
                  </a:lnTo>
                  <a:lnTo>
                    <a:pt x="0" y="196"/>
                  </a:lnTo>
                  <a:lnTo>
                    <a:pt x="2" y="188"/>
                  </a:lnTo>
                  <a:lnTo>
                    <a:pt x="3" y="182"/>
                  </a:lnTo>
                  <a:lnTo>
                    <a:pt x="5" y="174"/>
                  </a:lnTo>
                  <a:lnTo>
                    <a:pt x="9" y="171"/>
                  </a:lnTo>
                  <a:lnTo>
                    <a:pt x="13" y="165"/>
                  </a:lnTo>
                  <a:lnTo>
                    <a:pt x="17" y="161"/>
                  </a:lnTo>
                  <a:lnTo>
                    <a:pt x="23" y="157"/>
                  </a:lnTo>
                  <a:lnTo>
                    <a:pt x="28" y="153"/>
                  </a:lnTo>
                  <a:lnTo>
                    <a:pt x="34" y="150"/>
                  </a:lnTo>
                  <a:lnTo>
                    <a:pt x="40" y="148"/>
                  </a:lnTo>
                  <a:lnTo>
                    <a:pt x="48" y="146"/>
                  </a:lnTo>
                  <a:lnTo>
                    <a:pt x="57" y="146"/>
                  </a:lnTo>
                  <a:lnTo>
                    <a:pt x="65" y="144"/>
                  </a:lnTo>
                  <a:lnTo>
                    <a:pt x="74" y="144"/>
                  </a:lnTo>
                  <a:lnTo>
                    <a:pt x="138" y="140"/>
                  </a:lnTo>
                  <a:lnTo>
                    <a:pt x="199" y="136"/>
                  </a:lnTo>
                  <a:lnTo>
                    <a:pt x="261" y="130"/>
                  </a:lnTo>
                  <a:lnTo>
                    <a:pt x="320" y="126"/>
                  </a:lnTo>
                  <a:lnTo>
                    <a:pt x="380" y="121"/>
                  </a:lnTo>
                  <a:lnTo>
                    <a:pt x="439" y="115"/>
                  </a:lnTo>
                  <a:lnTo>
                    <a:pt x="497" y="109"/>
                  </a:lnTo>
                  <a:lnTo>
                    <a:pt x="556" y="103"/>
                  </a:lnTo>
                  <a:lnTo>
                    <a:pt x="614" y="96"/>
                  </a:lnTo>
                  <a:lnTo>
                    <a:pt x="670" y="90"/>
                  </a:lnTo>
                  <a:lnTo>
                    <a:pt x="727" y="82"/>
                  </a:lnTo>
                  <a:lnTo>
                    <a:pt x="783" y="75"/>
                  </a:lnTo>
                  <a:lnTo>
                    <a:pt x="838" y="67"/>
                  </a:lnTo>
                  <a:lnTo>
                    <a:pt x="892" y="57"/>
                  </a:lnTo>
                  <a:lnTo>
                    <a:pt x="1002" y="40"/>
                  </a:lnTo>
                  <a:lnTo>
                    <a:pt x="1030" y="34"/>
                  </a:lnTo>
                  <a:lnTo>
                    <a:pt x="1057" y="31"/>
                  </a:lnTo>
                  <a:lnTo>
                    <a:pt x="1084" y="27"/>
                  </a:lnTo>
                  <a:lnTo>
                    <a:pt x="1109" y="21"/>
                  </a:lnTo>
                  <a:lnTo>
                    <a:pt x="1134" y="17"/>
                  </a:lnTo>
                  <a:lnTo>
                    <a:pt x="1157" y="15"/>
                  </a:lnTo>
                  <a:lnTo>
                    <a:pt x="1178" y="11"/>
                  </a:lnTo>
                  <a:lnTo>
                    <a:pt x="1199" y="9"/>
                  </a:lnTo>
                  <a:lnTo>
                    <a:pt x="1219" y="7"/>
                  </a:lnTo>
                  <a:lnTo>
                    <a:pt x="1236" y="4"/>
                  </a:lnTo>
                  <a:lnTo>
                    <a:pt x="1253" y="4"/>
                  </a:lnTo>
                  <a:lnTo>
                    <a:pt x="1268" y="2"/>
                  </a:lnTo>
                  <a:lnTo>
                    <a:pt x="1282" y="0"/>
                  </a:lnTo>
                  <a:lnTo>
                    <a:pt x="1295" y="0"/>
                  </a:lnTo>
                  <a:lnTo>
                    <a:pt x="1307" y="0"/>
                  </a:lnTo>
                  <a:lnTo>
                    <a:pt x="131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211669"/>
            <a:ext cx="5562600" cy="646331"/>
            <a:chOff x="762000" y="3810000"/>
            <a:chExt cx="5105400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你怎麼抱著書睡著了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9" name="Action Button: Sound 18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41986" name="Picture 2" descr="File:Dog.in.sleep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657600"/>
            <a:ext cx="3505200" cy="2330958"/>
          </a:xfrm>
          <a:prstGeom prst="rect">
            <a:avLst/>
          </a:prstGeom>
          <a:noFill/>
        </p:spPr>
      </p:pic>
      <p:pic>
        <p:nvPicPr>
          <p:cNvPr id="41988" name="Picture 4" descr="File:Kids in pajama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22063" r="17192"/>
          <a:stretch>
            <a:fillRect/>
          </a:stretch>
        </p:blipFill>
        <p:spPr bwMode="auto">
          <a:xfrm>
            <a:off x="6096000" y="2133600"/>
            <a:ext cx="2584704" cy="3657600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5486400" y="5791200"/>
            <a:ext cx="36576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http://commons.wikimedia.org/wiki/File:Kids_in_pajamas.jpg</a:t>
            </a:r>
            <a:endParaRPr lang="en-US" sz="1000" dirty="0"/>
          </a:p>
        </p:txBody>
      </p:sp>
      <p:pic>
        <p:nvPicPr>
          <p:cNvPr id="41989" name="Picture 5" descr="C:\Users\Meishing\Desktop\meizhou pics\睡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19600" y="2971800"/>
            <a:ext cx="1143000" cy="146359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/>
      <p:bldP spid="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600200" y="27432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睡醒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6400" y="2209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星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0000" r="37500"/>
          <a:stretch>
            <a:fillRect/>
          </a:stretch>
        </p:blipFill>
        <p:spPr bwMode="auto">
          <a:xfrm>
            <a:off x="1066800" y="1167276"/>
            <a:ext cx="1447800" cy="133248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572000" y="2209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酉</a:t>
            </a:r>
            <a:endParaRPr lang="en-US" sz="9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看！你把妹妹吵醒了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1" name="Action Button: Sound 10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39938" name="Picture 2" descr="wake-up%20clipar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3151" y="3429000"/>
            <a:ext cx="2197249" cy="245745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62000" y="5791200"/>
            <a:ext cx="266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http://www.clipartpanda.com/clipart_images/297-awakening-eps-clip-art-16200415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/>
      <p:bldP spid="41" grpId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248400" y="2590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吵架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0" y="2971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吵鬧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2500" r="25000"/>
          <a:stretch>
            <a:fillRect/>
          </a:stretch>
        </p:blipFill>
        <p:spPr bwMode="auto">
          <a:xfrm>
            <a:off x="1066800" y="1319676"/>
            <a:ext cx="1447800" cy="133248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00" y="12192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81400" y="1676400"/>
            <a:ext cx="493951" cy="611662"/>
            <a:chOff x="5949416" y="1066712"/>
            <a:chExt cx="646351" cy="992662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5949416" y="1157629"/>
              <a:ext cx="207696" cy="901745"/>
            </a:xfrm>
            <a:custGeom>
              <a:avLst/>
              <a:gdLst>
                <a:gd name="T0" fmla="*/ 112488 w 501"/>
                <a:gd name="T1" fmla="*/ 4763 h 1944"/>
                <a:gd name="T2" fmla="*/ 185367 w 501"/>
                <a:gd name="T3" fmla="*/ 24606 h 1944"/>
                <a:gd name="T4" fmla="*/ 250324 w 501"/>
                <a:gd name="T5" fmla="*/ 54769 h 1944"/>
                <a:gd name="T6" fmla="*/ 299439 w 501"/>
                <a:gd name="T7" fmla="*/ 87313 h 1944"/>
                <a:gd name="T8" fmla="*/ 327957 w 501"/>
                <a:gd name="T9" fmla="*/ 123825 h 1944"/>
                <a:gd name="T10" fmla="*/ 342216 w 501"/>
                <a:gd name="T11" fmla="*/ 161925 h 1944"/>
                <a:gd name="T12" fmla="*/ 343800 w 501"/>
                <a:gd name="T13" fmla="*/ 253206 h 1944"/>
                <a:gd name="T14" fmla="*/ 349345 w 501"/>
                <a:gd name="T15" fmla="*/ 367506 h 1944"/>
                <a:gd name="T16" fmla="*/ 360435 w 501"/>
                <a:gd name="T17" fmla="*/ 523875 h 1944"/>
                <a:gd name="T18" fmla="*/ 369149 w 501"/>
                <a:gd name="T19" fmla="*/ 682625 h 1944"/>
                <a:gd name="T20" fmla="*/ 378655 w 501"/>
                <a:gd name="T21" fmla="*/ 827088 h 1944"/>
                <a:gd name="T22" fmla="*/ 384200 w 501"/>
                <a:gd name="T23" fmla="*/ 958056 h 1944"/>
                <a:gd name="T24" fmla="*/ 388953 w 501"/>
                <a:gd name="T25" fmla="*/ 1077119 h 1944"/>
                <a:gd name="T26" fmla="*/ 393706 w 501"/>
                <a:gd name="T27" fmla="*/ 1181100 h 1944"/>
                <a:gd name="T28" fmla="*/ 395291 w 501"/>
                <a:gd name="T29" fmla="*/ 1272381 h 1944"/>
                <a:gd name="T30" fmla="*/ 396875 w 501"/>
                <a:gd name="T31" fmla="*/ 1348581 h 1944"/>
                <a:gd name="T32" fmla="*/ 393706 w 501"/>
                <a:gd name="T33" fmla="*/ 1421606 h 1944"/>
                <a:gd name="T34" fmla="*/ 378655 w 501"/>
                <a:gd name="T35" fmla="*/ 1482725 h 1944"/>
                <a:gd name="T36" fmla="*/ 357267 w 501"/>
                <a:gd name="T37" fmla="*/ 1524000 h 1944"/>
                <a:gd name="T38" fmla="*/ 331125 w 501"/>
                <a:gd name="T39" fmla="*/ 1542256 h 1944"/>
                <a:gd name="T40" fmla="*/ 311321 w 501"/>
                <a:gd name="T41" fmla="*/ 1540669 h 1944"/>
                <a:gd name="T42" fmla="*/ 294686 w 501"/>
                <a:gd name="T43" fmla="*/ 1531144 h 1944"/>
                <a:gd name="T44" fmla="*/ 278050 w 501"/>
                <a:gd name="T45" fmla="*/ 1514475 h 1944"/>
                <a:gd name="T46" fmla="*/ 261415 w 501"/>
                <a:gd name="T47" fmla="*/ 1489869 h 1944"/>
                <a:gd name="T48" fmla="*/ 235273 w 501"/>
                <a:gd name="T49" fmla="*/ 1439863 h 1944"/>
                <a:gd name="T50" fmla="*/ 212300 w 501"/>
                <a:gd name="T51" fmla="*/ 1351756 h 1944"/>
                <a:gd name="T52" fmla="*/ 202002 w 501"/>
                <a:gd name="T53" fmla="*/ 1254125 h 1944"/>
                <a:gd name="T54" fmla="*/ 193288 w 501"/>
                <a:gd name="T55" fmla="*/ 1156494 h 1944"/>
                <a:gd name="T56" fmla="*/ 185367 w 501"/>
                <a:gd name="T57" fmla="*/ 1073944 h 1944"/>
                <a:gd name="T58" fmla="*/ 179029 w 501"/>
                <a:gd name="T59" fmla="*/ 1005681 h 1944"/>
                <a:gd name="T60" fmla="*/ 174276 w 501"/>
                <a:gd name="T61" fmla="*/ 950913 h 1944"/>
                <a:gd name="T62" fmla="*/ 170316 w 501"/>
                <a:gd name="T63" fmla="*/ 911225 h 1944"/>
                <a:gd name="T64" fmla="*/ 167147 w 501"/>
                <a:gd name="T65" fmla="*/ 883444 h 1944"/>
                <a:gd name="T66" fmla="*/ 167147 w 501"/>
                <a:gd name="T67" fmla="*/ 869950 h 1944"/>
                <a:gd name="T68" fmla="*/ 162394 w 501"/>
                <a:gd name="T69" fmla="*/ 825500 h 1944"/>
                <a:gd name="T70" fmla="*/ 156057 w 501"/>
                <a:gd name="T71" fmla="*/ 746919 h 1944"/>
                <a:gd name="T72" fmla="*/ 148927 w 501"/>
                <a:gd name="T73" fmla="*/ 672306 h 1944"/>
                <a:gd name="T74" fmla="*/ 142590 w 501"/>
                <a:gd name="T75" fmla="*/ 606425 h 1944"/>
                <a:gd name="T76" fmla="*/ 135460 w 501"/>
                <a:gd name="T77" fmla="*/ 545306 h 1944"/>
                <a:gd name="T78" fmla="*/ 129123 w 501"/>
                <a:gd name="T79" fmla="*/ 492125 h 1944"/>
                <a:gd name="T80" fmla="*/ 121201 w 501"/>
                <a:gd name="T81" fmla="*/ 445294 h 1944"/>
                <a:gd name="T82" fmla="*/ 115656 w 501"/>
                <a:gd name="T83" fmla="*/ 404019 h 1944"/>
                <a:gd name="T84" fmla="*/ 107735 w 501"/>
                <a:gd name="T85" fmla="*/ 350838 h 1944"/>
                <a:gd name="T86" fmla="*/ 94268 w 501"/>
                <a:gd name="T87" fmla="*/ 281781 h 1944"/>
                <a:gd name="T88" fmla="*/ 72879 w 501"/>
                <a:gd name="T89" fmla="*/ 216694 h 1944"/>
                <a:gd name="T90" fmla="*/ 43569 w 501"/>
                <a:gd name="T91" fmla="*/ 153988 h 1944"/>
                <a:gd name="T92" fmla="*/ 15051 w 501"/>
                <a:gd name="T93" fmla="*/ 108744 h 1944"/>
                <a:gd name="T94" fmla="*/ 1584 w 501"/>
                <a:gd name="T95" fmla="*/ 84138 h 1944"/>
                <a:gd name="T96" fmla="*/ 0 w 501"/>
                <a:gd name="T97" fmla="*/ 57944 h 1944"/>
                <a:gd name="T98" fmla="*/ 5545 w 501"/>
                <a:gd name="T99" fmla="*/ 30956 h 1944"/>
                <a:gd name="T100" fmla="*/ 19804 w 501"/>
                <a:gd name="T101" fmla="*/ 11113 h 1944"/>
                <a:gd name="T102" fmla="*/ 41193 w 501"/>
                <a:gd name="T103" fmla="*/ 1588 h 19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1" h="1944">
                  <a:moveTo>
                    <a:pt x="67" y="0"/>
                  </a:moveTo>
                  <a:lnTo>
                    <a:pt x="92" y="2"/>
                  </a:lnTo>
                  <a:lnTo>
                    <a:pt x="117" y="4"/>
                  </a:lnTo>
                  <a:lnTo>
                    <a:pt x="142" y="6"/>
                  </a:lnTo>
                  <a:lnTo>
                    <a:pt x="165" y="10"/>
                  </a:lnTo>
                  <a:lnTo>
                    <a:pt x="190" y="16"/>
                  </a:lnTo>
                  <a:lnTo>
                    <a:pt x="211" y="23"/>
                  </a:lnTo>
                  <a:lnTo>
                    <a:pt x="234" y="31"/>
                  </a:lnTo>
                  <a:lnTo>
                    <a:pt x="255" y="41"/>
                  </a:lnTo>
                  <a:lnTo>
                    <a:pt x="278" y="50"/>
                  </a:lnTo>
                  <a:lnTo>
                    <a:pt x="297" y="60"/>
                  </a:lnTo>
                  <a:lnTo>
                    <a:pt x="316" y="69"/>
                  </a:lnTo>
                  <a:lnTo>
                    <a:pt x="334" y="79"/>
                  </a:lnTo>
                  <a:lnTo>
                    <a:pt x="349" y="89"/>
                  </a:lnTo>
                  <a:lnTo>
                    <a:pt x="364" y="100"/>
                  </a:lnTo>
                  <a:lnTo>
                    <a:pt x="378" y="110"/>
                  </a:lnTo>
                  <a:lnTo>
                    <a:pt x="389" y="121"/>
                  </a:lnTo>
                  <a:lnTo>
                    <a:pt x="399" y="133"/>
                  </a:lnTo>
                  <a:lnTo>
                    <a:pt x="409" y="144"/>
                  </a:lnTo>
                  <a:lnTo>
                    <a:pt x="414" y="156"/>
                  </a:lnTo>
                  <a:lnTo>
                    <a:pt x="422" y="167"/>
                  </a:lnTo>
                  <a:lnTo>
                    <a:pt x="426" y="179"/>
                  </a:lnTo>
                  <a:lnTo>
                    <a:pt x="430" y="192"/>
                  </a:lnTo>
                  <a:lnTo>
                    <a:pt x="432" y="204"/>
                  </a:lnTo>
                  <a:lnTo>
                    <a:pt x="432" y="217"/>
                  </a:lnTo>
                  <a:lnTo>
                    <a:pt x="432" y="250"/>
                  </a:lnTo>
                  <a:lnTo>
                    <a:pt x="434" y="284"/>
                  </a:lnTo>
                  <a:lnTo>
                    <a:pt x="434" y="319"/>
                  </a:lnTo>
                  <a:lnTo>
                    <a:pt x="435" y="353"/>
                  </a:lnTo>
                  <a:lnTo>
                    <a:pt x="437" y="388"/>
                  </a:lnTo>
                  <a:lnTo>
                    <a:pt x="439" y="424"/>
                  </a:lnTo>
                  <a:lnTo>
                    <a:pt x="441" y="463"/>
                  </a:lnTo>
                  <a:lnTo>
                    <a:pt x="443" y="499"/>
                  </a:lnTo>
                  <a:lnTo>
                    <a:pt x="447" y="555"/>
                  </a:lnTo>
                  <a:lnTo>
                    <a:pt x="451" y="609"/>
                  </a:lnTo>
                  <a:lnTo>
                    <a:pt x="455" y="660"/>
                  </a:lnTo>
                  <a:lnTo>
                    <a:pt x="457" y="712"/>
                  </a:lnTo>
                  <a:lnTo>
                    <a:pt x="460" y="762"/>
                  </a:lnTo>
                  <a:lnTo>
                    <a:pt x="464" y="812"/>
                  </a:lnTo>
                  <a:lnTo>
                    <a:pt x="466" y="860"/>
                  </a:lnTo>
                  <a:lnTo>
                    <a:pt x="470" y="906"/>
                  </a:lnTo>
                  <a:lnTo>
                    <a:pt x="472" y="954"/>
                  </a:lnTo>
                  <a:lnTo>
                    <a:pt x="474" y="998"/>
                  </a:lnTo>
                  <a:lnTo>
                    <a:pt x="478" y="1042"/>
                  </a:lnTo>
                  <a:lnTo>
                    <a:pt x="480" y="1085"/>
                  </a:lnTo>
                  <a:lnTo>
                    <a:pt x="482" y="1127"/>
                  </a:lnTo>
                  <a:lnTo>
                    <a:pt x="483" y="1169"/>
                  </a:lnTo>
                  <a:lnTo>
                    <a:pt x="485" y="1207"/>
                  </a:lnTo>
                  <a:lnTo>
                    <a:pt x="487" y="1248"/>
                  </a:lnTo>
                  <a:lnTo>
                    <a:pt x="489" y="1284"/>
                  </a:lnTo>
                  <a:lnTo>
                    <a:pt x="491" y="1321"/>
                  </a:lnTo>
                  <a:lnTo>
                    <a:pt x="491" y="1357"/>
                  </a:lnTo>
                  <a:lnTo>
                    <a:pt x="493" y="1392"/>
                  </a:lnTo>
                  <a:lnTo>
                    <a:pt x="495" y="1424"/>
                  </a:lnTo>
                  <a:lnTo>
                    <a:pt x="495" y="1457"/>
                  </a:lnTo>
                  <a:lnTo>
                    <a:pt x="497" y="1488"/>
                  </a:lnTo>
                  <a:lnTo>
                    <a:pt x="497" y="1518"/>
                  </a:lnTo>
                  <a:lnTo>
                    <a:pt x="499" y="1547"/>
                  </a:lnTo>
                  <a:lnTo>
                    <a:pt x="499" y="1576"/>
                  </a:lnTo>
                  <a:lnTo>
                    <a:pt x="499" y="1603"/>
                  </a:lnTo>
                  <a:lnTo>
                    <a:pt x="501" y="1628"/>
                  </a:lnTo>
                  <a:lnTo>
                    <a:pt x="501" y="1653"/>
                  </a:lnTo>
                  <a:lnTo>
                    <a:pt x="501" y="1678"/>
                  </a:lnTo>
                  <a:lnTo>
                    <a:pt x="501" y="1699"/>
                  </a:lnTo>
                  <a:lnTo>
                    <a:pt x="501" y="1722"/>
                  </a:lnTo>
                  <a:lnTo>
                    <a:pt x="501" y="1745"/>
                  </a:lnTo>
                  <a:lnTo>
                    <a:pt x="499" y="1770"/>
                  </a:lnTo>
                  <a:lnTo>
                    <a:pt x="497" y="1791"/>
                  </a:lnTo>
                  <a:lnTo>
                    <a:pt x="493" y="1812"/>
                  </a:lnTo>
                  <a:lnTo>
                    <a:pt x="489" y="1831"/>
                  </a:lnTo>
                  <a:lnTo>
                    <a:pt x="483" y="1850"/>
                  </a:lnTo>
                  <a:lnTo>
                    <a:pt x="478" y="1868"/>
                  </a:lnTo>
                  <a:lnTo>
                    <a:pt x="472" y="1883"/>
                  </a:lnTo>
                  <a:lnTo>
                    <a:pt x="466" y="1896"/>
                  </a:lnTo>
                  <a:lnTo>
                    <a:pt x="458" y="1910"/>
                  </a:lnTo>
                  <a:lnTo>
                    <a:pt x="451" y="1920"/>
                  </a:lnTo>
                  <a:lnTo>
                    <a:pt x="443" y="1929"/>
                  </a:lnTo>
                  <a:lnTo>
                    <a:pt x="435" y="1935"/>
                  </a:lnTo>
                  <a:lnTo>
                    <a:pt x="426" y="1941"/>
                  </a:lnTo>
                  <a:lnTo>
                    <a:pt x="418" y="1943"/>
                  </a:lnTo>
                  <a:lnTo>
                    <a:pt x="410" y="1944"/>
                  </a:lnTo>
                  <a:lnTo>
                    <a:pt x="405" y="1943"/>
                  </a:lnTo>
                  <a:lnTo>
                    <a:pt x="399" y="1943"/>
                  </a:lnTo>
                  <a:lnTo>
                    <a:pt x="393" y="1941"/>
                  </a:lnTo>
                  <a:lnTo>
                    <a:pt x="387" y="1939"/>
                  </a:lnTo>
                  <a:lnTo>
                    <a:pt x="382" y="1937"/>
                  </a:lnTo>
                  <a:lnTo>
                    <a:pt x="378" y="1933"/>
                  </a:lnTo>
                  <a:lnTo>
                    <a:pt x="372" y="1929"/>
                  </a:lnTo>
                  <a:lnTo>
                    <a:pt x="366" y="1923"/>
                  </a:lnTo>
                  <a:lnTo>
                    <a:pt x="361" y="1920"/>
                  </a:lnTo>
                  <a:lnTo>
                    <a:pt x="355" y="1914"/>
                  </a:lnTo>
                  <a:lnTo>
                    <a:pt x="351" y="1908"/>
                  </a:lnTo>
                  <a:lnTo>
                    <a:pt x="345" y="1900"/>
                  </a:lnTo>
                  <a:lnTo>
                    <a:pt x="339" y="1895"/>
                  </a:lnTo>
                  <a:lnTo>
                    <a:pt x="334" y="1887"/>
                  </a:lnTo>
                  <a:lnTo>
                    <a:pt x="330" y="1877"/>
                  </a:lnTo>
                  <a:lnTo>
                    <a:pt x="324" y="1870"/>
                  </a:lnTo>
                  <a:lnTo>
                    <a:pt x="316" y="1856"/>
                  </a:lnTo>
                  <a:lnTo>
                    <a:pt x="311" y="1841"/>
                  </a:lnTo>
                  <a:lnTo>
                    <a:pt x="297" y="1814"/>
                  </a:lnTo>
                  <a:lnTo>
                    <a:pt x="288" y="1785"/>
                  </a:lnTo>
                  <a:lnTo>
                    <a:pt x="280" y="1758"/>
                  </a:lnTo>
                  <a:lnTo>
                    <a:pt x="272" y="1730"/>
                  </a:lnTo>
                  <a:lnTo>
                    <a:pt x="268" y="1703"/>
                  </a:lnTo>
                  <a:lnTo>
                    <a:pt x="263" y="1674"/>
                  </a:lnTo>
                  <a:lnTo>
                    <a:pt x="261" y="1647"/>
                  </a:lnTo>
                  <a:lnTo>
                    <a:pt x="257" y="1612"/>
                  </a:lnTo>
                  <a:lnTo>
                    <a:pt x="255" y="1580"/>
                  </a:lnTo>
                  <a:lnTo>
                    <a:pt x="251" y="1547"/>
                  </a:lnTo>
                  <a:lnTo>
                    <a:pt x="249" y="1516"/>
                  </a:lnTo>
                  <a:lnTo>
                    <a:pt x="247" y="1486"/>
                  </a:lnTo>
                  <a:lnTo>
                    <a:pt x="244" y="1457"/>
                  </a:lnTo>
                  <a:lnTo>
                    <a:pt x="242" y="1430"/>
                  </a:lnTo>
                  <a:lnTo>
                    <a:pt x="240" y="1403"/>
                  </a:lnTo>
                  <a:lnTo>
                    <a:pt x="236" y="1378"/>
                  </a:lnTo>
                  <a:lnTo>
                    <a:pt x="234" y="1353"/>
                  </a:lnTo>
                  <a:lnTo>
                    <a:pt x="232" y="1330"/>
                  </a:lnTo>
                  <a:lnTo>
                    <a:pt x="230" y="1309"/>
                  </a:lnTo>
                  <a:lnTo>
                    <a:pt x="228" y="1288"/>
                  </a:lnTo>
                  <a:lnTo>
                    <a:pt x="226" y="1267"/>
                  </a:lnTo>
                  <a:lnTo>
                    <a:pt x="224" y="1250"/>
                  </a:lnTo>
                  <a:lnTo>
                    <a:pt x="222" y="1230"/>
                  </a:lnTo>
                  <a:lnTo>
                    <a:pt x="220" y="1215"/>
                  </a:lnTo>
                  <a:lnTo>
                    <a:pt x="220" y="1198"/>
                  </a:lnTo>
                  <a:lnTo>
                    <a:pt x="219" y="1184"/>
                  </a:lnTo>
                  <a:lnTo>
                    <a:pt x="217" y="1171"/>
                  </a:lnTo>
                  <a:lnTo>
                    <a:pt x="217" y="1159"/>
                  </a:lnTo>
                  <a:lnTo>
                    <a:pt x="215" y="1148"/>
                  </a:lnTo>
                  <a:lnTo>
                    <a:pt x="215" y="1136"/>
                  </a:lnTo>
                  <a:lnTo>
                    <a:pt x="213" y="1129"/>
                  </a:lnTo>
                  <a:lnTo>
                    <a:pt x="213" y="1119"/>
                  </a:lnTo>
                  <a:lnTo>
                    <a:pt x="211" y="1113"/>
                  </a:lnTo>
                  <a:lnTo>
                    <a:pt x="211" y="1108"/>
                  </a:lnTo>
                  <a:lnTo>
                    <a:pt x="211" y="1102"/>
                  </a:lnTo>
                  <a:lnTo>
                    <a:pt x="211" y="1098"/>
                  </a:lnTo>
                  <a:lnTo>
                    <a:pt x="211" y="1096"/>
                  </a:lnTo>
                  <a:lnTo>
                    <a:pt x="211" y="1094"/>
                  </a:lnTo>
                  <a:lnTo>
                    <a:pt x="207" y="1067"/>
                  </a:lnTo>
                  <a:lnTo>
                    <a:pt x="205" y="1040"/>
                  </a:lnTo>
                  <a:lnTo>
                    <a:pt x="203" y="1014"/>
                  </a:lnTo>
                  <a:lnTo>
                    <a:pt x="201" y="989"/>
                  </a:lnTo>
                  <a:lnTo>
                    <a:pt x="199" y="964"/>
                  </a:lnTo>
                  <a:lnTo>
                    <a:pt x="197" y="941"/>
                  </a:lnTo>
                  <a:lnTo>
                    <a:pt x="196" y="916"/>
                  </a:lnTo>
                  <a:lnTo>
                    <a:pt x="194" y="893"/>
                  </a:lnTo>
                  <a:lnTo>
                    <a:pt x="190" y="870"/>
                  </a:lnTo>
                  <a:lnTo>
                    <a:pt x="188" y="847"/>
                  </a:lnTo>
                  <a:lnTo>
                    <a:pt x="186" y="826"/>
                  </a:lnTo>
                  <a:lnTo>
                    <a:pt x="184" y="804"/>
                  </a:lnTo>
                  <a:lnTo>
                    <a:pt x="182" y="783"/>
                  </a:lnTo>
                  <a:lnTo>
                    <a:pt x="180" y="764"/>
                  </a:lnTo>
                  <a:lnTo>
                    <a:pt x="178" y="743"/>
                  </a:lnTo>
                  <a:lnTo>
                    <a:pt x="176" y="724"/>
                  </a:lnTo>
                  <a:lnTo>
                    <a:pt x="172" y="705"/>
                  </a:lnTo>
                  <a:lnTo>
                    <a:pt x="171" y="687"/>
                  </a:lnTo>
                  <a:lnTo>
                    <a:pt x="169" y="670"/>
                  </a:lnTo>
                  <a:lnTo>
                    <a:pt x="167" y="653"/>
                  </a:lnTo>
                  <a:lnTo>
                    <a:pt x="165" y="636"/>
                  </a:lnTo>
                  <a:lnTo>
                    <a:pt x="163" y="620"/>
                  </a:lnTo>
                  <a:lnTo>
                    <a:pt x="161" y="605"/>
                  </a:lnTo>
                  <a:lnTo>
                    <a:pt x="159" y="589"/>
                  </a:lnTo>
                  <a:lnTo>
                    <a:pt x="155" y="574"/>
                  </a:lnTo>
                  <a:lnTo>
                    <a:pt x="153" y="561"/>
                  </a:lnTo>
                  <a:lnTo>
                    <a:pt x="151" y="547"/>
                  </a:lnTo>
                  <a:lnTo>
                    <a:pt x="149" y="534"/>
                  </a:lnTo>
                  <a:lnTo>
                    <a:pt x="148" y="520"/>
                  </a:lnTo>
                  <a:lnTo>
                    <a:pt x="146" y="509"/>
                  </a:lnTo>
                  <a:lnTo>
                    <a:pt x="144" y="497"/>
                  </a:lnTo>
                  <a:lnTo>
                    <a:pt x="142" y="486"/>
                  </a:lnTo>
                  <a:lnTo>
                    <a:pt x="140" y="463"/>
                  </a:lnTo>
                  <a:lnTo>
                    <a:pt x="136" y="442"/>
                  </a:lnTo>
                  <a:lnTo>
                    <a:pt x="132" y="419"/>
                  </a:lnTo>
                  <a:lnTo>
                    <a:pt x="128" y="398"/>
                  </a:lnTo>
                  <a:lnTo>
                    <a:pt x="125" y="376"/>
                  </a:lnTo>
                  <a:lnTo>
                    <a:pt x="119" y="355"/>
                  </a:lnTo>
                  <a:lnTo>
                    <a:pt x="113" y="334"/>
                  </a:lnTo>
                  <a:lnTo>
                    <a:pt x="105" y="313"/>
                  </a:lnTo>
                  <a:lnTo>
                    <a:pt x="100" y="294"/>
                  </a:lnTo>
                  <a:lnTo>
                    <a:pt x="92" y="273"/>
                  </a:lnTo>
                  <a:lnTo>
                    <a:pt x="84" y="254"/>
                  </a:lnTo>
                  <a:lnTo>
                    <a:pt x="75" y="232"/>
                  </a:lnTo>
                  <a:lnTo>
                    <a:pt x="65" y="213"/>
                  </a:lnTo>
                  <a:lnTo>
                    <a:pt x="55" y="194"/>
                  </a:lnTo>
                  <a:lnTo>
                    <a:pt x="44" y="175"/>
                  </a:lnTo>
                  <a:lnTo>
                    <a:pt x="32" y="156"/>
                  </a:lnTo>
                  <a:lnTo>
                    <a:pt x="25" y="146"/>
                  </a:lnTo>
                  <a:lnTo>
                    <a:pt x="19" y="137"/>
                  </a:lnTo>
                  <a:lnTo>
                    <a:pt x="11" y="129"/>
                  </a:lnTo>
                  <a:lnTo>
                    <a:pt x="7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7" y="39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6" y="8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6017540" y="1066712"/>
              <a:ext cx="578227" cy="767226"/>
            </a:xfrm>
            <a:custGeom>
              <a:avLst/>
              <a:gdLst>
                <a:gd name="T0" fmla="*/ 804647 w 1391"/>
                <a:gd name="T1" fmla="*/ 6346 h 1655"/>
                <a:gd name="T2" fmla="*/ 879313 w 1391"/>
                <a:gd name="T3" fmla="*/ 32524 h 1655"/>
                <a:gd name="T4" fmla="*/ 973837 w 1391"/>
                <a:gd name="T5" fmla="*/ 77741 h 1655"/>
                <a:gd name="T6" fmla="*/ 1048503 w 1391"/>
                <a:gd name="T7" fmla="*/ 123750 h 1655"/>
                <a:gd name="T8" fmla="*/ 1083453 w 1391"/>
                <a:gd name="T9" fmla="*/ 163414 h 1655"/>
                <a:gd name="T10" fmla="*/ 1101723 w 1391"/>
                <a:gd name="T11" fmla="*/ 204664 h 1655"/>
                <a:gd name="T12" fmla="*/ 1103311 w 1391"/>
                <a:gd name="T13" fmla="*/ 253053 h 1655"/>
                <a:gd name="T14" fmla="*/ 1094574 w 1391"/>
                <a:gd name="T15" fmla="*/ 306202 h 1655"/>
                <a:gd name="T16" fmla="*/ 1074716 w 1391"/>
                <a:gd name="T17" fmla="*/ 358558 h 1655"/>
                <a:gd name="T18" fmla="*/ 1042943 w 1391"/>
                <a:gd name="T19" fmla="*/ 418847 h 1655"/>
                <a:gd name="T20" fmla="*/ 1006404 w 1391"/>
                <a:gd name="T21" fmla="*/ 511660 h 1655"/>
                <a:gd name="T22" fmla="*/ 972248 w 1391"/>
                <a:gd name="T23" fmla="*/ 624304 h 1655"/>
                <a:gd name="T24" fmla="*/ 942064 w 1391"/>
                <a:gd name="T25" fmla="*/ 755194 h 1655"/>
                <a:gd name="T26" fmla="*/ 938887 w 1391"/>
                <a:gd name="T27" fmla="*/ 767886 h 1655"/>
                <a:gd name="T28" fmla="*/ 932532 w 1391"/>
                <a:gd name="T29" fmla="*/ 802790 h 1655"/>
                <a:gd name="T30" fmla="*/ 920618 w 1391"/>
                <a:gd name="T31" fmla="*/ 860699 h 1655"/>
                <a:gd name="T32" fmla="*/ 905526 w 1391"/>
                <a:gd name="T33" fmla="*/ 943199 h 1655"/>
                <a:gd name="T34" fmla="*/ 885668 w 1391"/>
                <a:gd name="T35" fmla="*/ 1046324 h 1655"/>
                <a:gd name="T36" fmla="*/ 861044 w 1391"/>
                <a:gd name="T37" fmla="*/ 1174041 h 1655"/>
                <a:gd name="T38" fmla="*/ 837214 w 1391"/>
                <a:gd name="T39" fmla="*/ 1259714 h 1655"/>
                <a:gd name="T40" fmla="*/ 804647 w 1391"/>
                <a:gd name="T41" fmla="*/ 1291445 h 1655"/>
                <a:gd name="T42" fmla="*/ 764931 w 1391"/>
                <a:gd name="T43" fmla="*/ 1309690 h 1655"/>
                <a:gd name="T44" fmla="*/ 711711 w 1391"/>
                <a:gd name="T45" fmla="*/ 1311276 h 1655"/>
                <a:gd name="T46" fmla="*/ 663258 w 1391"/>
                <a:gd name="T47" fmla="*/ 1301757 h 1655"/>
                <a:gd name="T48" fmla="*/ 635457 w 1391"/>
                <a:gd name="T49" fmla="*/ 1282719 h 1655"/>
                <a:gd name="T50" fmla="*/ 629102 w 1391"/>
                <a:gd name="T51" fmla="*/ 1253368 h 1655"/>
                <a:gd name="T52" fmla="*/ 630691 w 1391"/>
                <a:gd name="T53" fmla="*/ 1225603 h 1655"/>
                <a:gd name="T54" fmla="*/ 633868 w 1391"/>
                <a:gd name="T55" fmla="*/ 1183560 h 1655"/>
                <a:gd name="T56" fmla="*/ 638634 w 1391"/>
                <a:gd name="T57" fmla="*/ 1130411 h 1655"/>
                <a:gd name="T58" fmla="*/ 656903 w 1391"/>
                <a:gd name="T59" fmla="*/ 976516 h 1655"/>
                <a:gd name="T60" fmla="*/ 670407 w 1391"/>
                <a:gd name="T61" fmla="*/ 834521 h 1655"/>
                <a:gd name="T62" fmla="*/ 681527 w 1391"/>
                <a:gd name="T63" fmla="*/ 705218 h 1655"/>
                <a:gd name="T64" fmla="*/ 691853 w 1391"/>
                <a:gd name="T65" fmla="*/ 580674 h 1655"/>
                <a:gd name="T66" fmla="*/ 698208 w 1391"/>
                <a:gd name="T67" fmla="*/ 471203 h 1655"/>
                <a:gd name="T68" fmla="*/ 701385 w 1391"/>
                <a:gd name="T69" fmla="*/ 376804 h 1655"/>
                <a:gd name="T70" fmla="*/ 699796 w 1391"/>
                <a:gd name="T71" fmla="*/ 326034 h 1655"/>
                <a:gd name="T72" fmla="*/ 687087 w 1391"/>
                <a:gd name="T73" fmla="*/ 306202 h 1655"/>
                <a:gd name="T74" fmla="*/ 666435 w 1391"/>
                <a:gd name="T75" fmla="*/ 297477 h 1655"/>
                <a:gd name="T76" fmla="*/ 610038 w 1391"/>
                <a:gd name="T77" fmla="*/ 297477 h 1655"/>
                <a:gd name="T78" fmla="*/ 519486 w 1391"/>
                <a:gd name="T79" fmla="*/ 320481 h 1655"/>
                <a:gd name="T80" fmla="*/ 439259 w 1391"/>
                <a:gd name="T81" fmla="*/ 347453 h 1655"/>
                <a:gd name="T82" fmla="*/ 318523 w 1391"/>
                <a:gd name="T83" fmla="*/ 383943 h 1655"/>
                <a:gd name="T84" fmla="*/ 230353 w 1391"/>
                <a:gd name="T85" fmla="*/ 405361 h 1655"/>
                <a:gd name="T86" fmla="*/ 172368 w 1391"/>
                <a:gd name="T87" fmla="*/ 413294 h 1655"/>
                <a:gd name="T88" fmla="*/ 137417 w 1391"/>
                <a:gd name="T89" fmla="*/ 406948 h 1655"/>
                <a:gd name="T90" fmla="*/ 103262 w 1391"/>
                <a:gd name="T91" fmla="*/ 388703 h 1655"/>
                <a:gd name="T92" fmla="*/ 69900 w 1391"/>
                <a:gd name="T93" fmla="*/ 360938 h 1655"/>
                <a:gd name="T94" fmla="*/ 36539 w 1391"/>
                <a:gd name="T95" fmla="*/ 335554 h 1655"/>
                <a:gd name="T96" fmla="*/ 11915 w 1391"/>
                <a:gd name="T97" fmla="*/ 314135 h 1655"/>
                <a:gd name="T98" fmla="*/ 0 w 1391"/>
                <a:gd name="T99" fmla="*/ 295890 h 1655"/>
                <a:gd name="T100" fmla="*/ 1589 w 1391"/>
                <a:gd name="T101" fmla="*/ 276058 h 1655"/>
                <a:gd name="T102" fmla="*/ 11915 w 1391"/>
                <a:gd name="T103" fmla="*/ 260986 h 1655"/>
                <a:gd name="T104" fmla="*/ 34950 w 1391"/>
                <a:gd name="T105" fmla="*/ 253053 h 1655"/>
                <a:gd name="T106" fmla="*/ 101673 w 1391"/>
                <a:gd name="T107" fmla="*/ 245121 h 1655"/>
                <a:gd name="T108" fmla="*/ 216055 w 1391"/>
                <a:gd name="T109" fmla="*/ 226875 h 1655"/>
                <a:gd name="T110" fmla="*/ 318523 w 1391"/>
                <a:gd name="T111" fmla="*/ 203077 h 1655"/>
                <a:gd name="T112" fmla="*/ 411458 w 1391"/>
                <a:gd name="T113" fmla="*/ 172140 h 1655"/>
                <a:gd name="T114" fmla="*/ 499628 w 1391"/>
                <a:gd name="T115" fmla="*/ 138822 h 1655"/>
                <a:gd name="T116" fmla="*/ 640222 w 1391"/>
                <a:gd name="T117" fmla="*/ 65841 h 1655"/>
                <a:gd name="T118" fmla="*/ 725215 w 1391"/>
                <a:gd name="T119" fmla="*/ 12692 h 1655"/>
                <a:gd name="T120" fmla="*/ 760959 w 1391"/>
                <a:gd name="T121" fmla="*/ 0 h 16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91" h="1655">
                  <a:moveTo>
                    <a:pt x="958" y="0"/>
                  </a:moveTo>
                  <a:lnTo>
                    <a:pt x="969" y="2"/>
                  </a:lnTo>
                  <a:lnTo>
                    <a:pt x="983" y="2"/>
                  </a:lnTo>
                  <a:lnTo>
                    <a:pt x="998" y="4"/>
                  </a:lnTo>
                  <a:lnTo>
                    <a:pt x="1013" y="8"/>
                  </a:lnTo>
                  <a:lnTo>
                    <a:pt x="1030" y="12"/>
                  </a:lnTo>
                  <a:lnTo>
                    <a:pt x="1048" y="18"/>
                  </a:lnTo>
                  <a:lnTo>
                    <a:pt x="1067" y="24"/>
                  </a:lnTo>
                  <a:lnTo>
                    <a:pt x="1086" y="31"/>
                  </a:lnTo>
                  <a:lnTo>
                    <a:pt x="1107" y="41"/>
                  </a:lnTo>
                  <a:lnTo>
                    <a:pt x="1128" y="50"/>
                  </a:lnTo>
                  <a:lnTo>
                    <a:pt x="1151" y="60"/>
                  </a:lnTo>
                  <a:lnTo>
                    <a:pt x="1176" y="71"/>
                  </a:lnTo>
                  <a:lnTo>
                    <a:pt x="1201" y="85"/>
                  </a:lnTo>
                  <a:lnTo>
                    <a:pt x="1226" y="98"/>
                  </a:lnTo>
                  <a:lnTo>
                    <a:pt x="1255" y="114"/>
                  </a:lnTo>
                  <a:lnTo>
                    <a:pt x="1282" y="129"/>
                  </a:lnTo>
                  <a:lnTo>
                    <a:pt x="1295" y="139"/>
                  </a:lnTo>
                  <a:lnTo>
                    <a:pt x="1309" y="148"/>
                  </a:lnTo>
                  <a:lnTo>
                    <a:pt x="1320" y="156"/>
                  </a:lnTo>
                  <a:lnTo>
                    <a:pt x="1330" y="166"/>
                  </a:lnTo>
                  <a:lnTo>
                    <a:pt x="1340" y="175"/>
                  </a:lnTo>
                  <a:lnTo>
                    <a:pt x="1349" y="185"/>
                  </a:lnTo>
                  <a:lnTo>
                    <a:pt x="1357" y="196"/>
                  </a:lnTo>
                  <a:lnTo>
                    <a:pt x="1364" y="206"/>
                  </a:lnTo>
                  <a:lnTo>
                    <a:pt x="1370" y="215"/>
                  </a:lnTo>
                  <a:lnTo>
                    <a:pt x="1376" y="225"/>
                  </a:lnTo>
                  <a:lnTo>
                    <a:pt x="1380" y="237"/>
                  </a:lnTo>
                  <a:lnTo>
                    <a:pt x="1384" y="246"/>
                  </a:lnTo>
                  <a:lnTo>
                    <a:pt x="1387" y="258"/>
                  </a:lnTo>
                  <a:lnTo>
                    <a:pt x="1389" y="269"/>
                  </a:lnTo>
                  <a:lnTo>
                    <a:pt x="1391" y="281"/>
                  </a:lnTo>
                  <a:lnTo>
                    <a:pt x="1391" y="292"/>
                  </a:lnTo>
                  <a:lnTo>
                    <a:pt x="1391" y="306"/>
                  </a:lnTo>
                  <a:lnTo>
                    <a:pt x="1389" y="319"/>
                  </a:lnTo>
                  <a:lnTo>
                    <a:pt x="1387" y="333"/>
                  </a:lnTo>
                  <a:lnTo>
                    <a:pt x="1386" y="346"/>
                  </a:lnTo>
                  <a:lnTo>
                    <a:pt x="1384" y="359"/>
                  </a:lnTo>
                  <a:lnTo>
                    <a:pt x="1382" y="373"/>
                  </a:lnTo>
                  <a:lnTo>
                    <a:pt x="1378" y="386"/>
                  </a:lnTo>
                  <a:lnTo>
                    <a:pt x="1374" y="400"/>
                  </a:lnTo>
                  <a:lnTo>
                    <a:pt x="1368" y="413"/>
                  </a:lnTo>
                  <a:lnTo>
                    <a:pt x="1364" y="425"/>
                  </a:lnTo>
                  <a:lnTo>
                    <a:pt x="1359" y="438"/>
                  </a:lnTo>
                  <a:lnTo>
                    <a:pt x="1353" y="452"/>
                  </a:lnTo>
                  <a:lnTo>
                    <a:pt x="1345" y="465"/>
                  </a:lnTo>
                  <a:lnTo>
                    <a:pt x="1338" y="480"/>
                  </a:lnTo>
                  <a:lnTo>
                    <a:pt x="1330" y="494"/>
                  </a:lnTo>
                  <a:lnTo>
                    <a:pt x="1322" y="507"/>
                  </a:lnTo>
                  <a:lnTo>
                    <a:pt x="1313" y="528"/>
                  </a:lnTo>
                  <a:lnTo>
                    <a:pt x="1303" y="549"/>
                  </a:lnTo>
                  <a:lnTo>
                    <a:pt x="1293" y="572"/>
                  </a:lnTo>
                  <a:lnTo>
                    <a:pt x="1286" y="595"/>
                  </a:lnTo>
                  <a:lnTo>
                    <a:pt x="1276" y="620"/>
                  </a:lnTo>
                  <a:lnTo>
                    <a:pt x="1267" y="645"/>
                  </a:lnTo>
                  <a:lnTo>
                    <a:pt x="1259" y="672"/>
                  </a:lnTo>
                  <a:lnTo>
                    <a:pt x="1249" y="699"/>
                  </a:lnTo>
                  <a:lnTo>
                    <a:pt x="1242" y="728"/>
                  </a:lnTo>
                  <a:lnTo>
                    <a:pt x="1232" y="757"/>
                  </a:lnTo>
                  <a:lnTo>
                    <a:pt x="1224" y="787"/>
                  </a:lnTo>
                  <a:lnTo>
                    <a:pt x="1217" y="818"/>
                  </a:lnTo>
                  <a:lnTo>
                    <a:pt x="1209" y="851"/>
                  </a:lnTo>
                  <a:lnTo>
                    <a:pt x="1201" y="883"/>
                  </a:lnTo>
                  <a:lnTo>
                    <a:pt x="1194" y="918"/>
                  </a:lnTo>
                  <a:lnTo>
                    <a:pt x="1186" y="952"/>
                  </a:lnTo>
                  <a:lnTo>
                    <a:pt x="1186" y="954"/>
                  </a:lnTo>
                  <a:lnTo>
                    <a:pt x="1184" y="958"/>
                  </a:lnTo>
                  <a:lnTo>
                    <a:pt x="1184" y="962"/>
                  </a:lnTo>
                  <a:lnTo>
                    <a:pt x="1182" y="968"/>
                  </a:lnTo>
                  <a:lnTo>
                    <a:pt x="1182" y="974"/>
                  </a:lnTo>
                  <a:lnTo>
                    <a:pt x="1180" y="981"/>
                  </a:lnTo>
                  <a:lnTo>
                    <a:pt x="1178" y="991"/>
                  </a:lnTo>
                  <a:lnTo>
                    <a:pt x="1176" y="1000"/>
                  </a:lnTo>
                  <a:lnTo>
                    <a:pt x="1174" y="1012"/>
                  </a:lnTo>
                  <a:lnTo>
                    <a:pt x="1171" y="1023"/>
                  </a:lnTo>
                  <a:lnTo>
                    <a:pt x="1169" y="1037"/>
                  </a:lnTo>
                  <a:lnTo>
                    <a:pt x="1165" y="1052"/>
                  </a:lnTo>
                  <a:lnTo>
                    <a:pt x="1163" y="1068"/>
                  </a:lnTo>
                  <a:lnTo>
                    <a:pt x="1159" y="1085"/>
                  </a:lnTo>
                  <a:lnTo>
                    <a:pt x="1155" y="1104"/>
                  </a:lnTo>
                  <a:lnTo>
                    <a:pt x="1151" y="1123"/>
                  </a:lnTo>
                  <a:lnTo>
                    <a:pt x="1148" y="1142"/>
                  </a:lnTo>
                  <a:lnTo>
                    <a:pt x="1144" y="1165"/>
                  </a:lnTo>
                  <a:lnTo>
                    <a:pt x="1140" y="1189"/>
                  </a:lnTo>
                  <a:lnTo>
                    <a:pt x="1134" y="1212"/>
                  </a:lnTo>
                  <a:lnTo>
                    <a:pt x="1130" y="1236"/>
                  </a:lnTo>
                  <a:lnTo>
                    <a:pt x="1125" y="1263"/>
                  </a:lnTo>
                  <a:lnTo>
                    <a:pt x="1121" y="1290"/>
                  </a:lnTo>
                  <a:lnTo>
                    <a:pt x="1115" y="1319"/>
                  </a:lnTo>
                  <a:lnTo>
                    <a:pt x="1109" y="1350"/>
                  </a:lnTo>
                  <a:lnTo>
                    <a:pt x="1103" y="1380"/>
                  </a:lnTo>
                  <a:lnTo>
                    <a:pt x="1098" y="1413"/>
                  </a:lnTo>
                  <a:lnTo>
                    <a:pt x="1092" y="1446"/>
                  </a:lnTo>
                  <a:lnTo>
                    <a:pt x="1084" y="1480"/>
                  </a:lnTo>
                  <a:lnTo>
                    <a:pt x="1078" y="1517"/>
                  </a:lnTo>
                  <a:lnTo>
                    <a:pt x="1071" y="1553"/>
                  </a:lnTo>
                  <a:lnTo>
                    <a:pt x="1065" y="1565"/>
                  </a:lnTo>
                  <a:lnTo>
                    <a:pt x="1059" y="1576"/>
                  </a:lnTo>
                  <a:lnTo>
                    <a:pt x="1054" y="1588"/>
                  </a:lnTo>
                  <a:lnTo>
                    <a:pt x="1046" y="1597"/>
                  </a:lnTo>
                  <a:lnTo>
                    <a:pt x="1038" y="1607"/>
                  </a:lnTo>
                  <a:lnTo>
                    <a:pt x="1030" y="1615"/>
                  </a:lnTo>
                  <a:lnTo>
                    <a:pt x="1023" y="1622"/>
                  </a:lnTo>
                  <a:lnTo>
                    <a:pt x="1013" y="1628"/>
                  </a:lnTo>
                  <a:lnTo>
                    <a:pt x="1004" y="1634"/>
                  </a:lnTo>
                  <a:lnTo>
                    <a:pt x="994" y="1640"/>
                  </a:lnTo>
                  <a:lnTo>
                    <a:pt x="984" y="1643"/>
                  </a:lnTo>
                  <a:lnTo>
                    <a:pt x="973" y="1647"/>
                  </a:lnTo>
                  <a:lnTo>
                    <a:pt x="963" y="1651"/>
                  </a:lnTo>
                  <a:lnTo>
                    <a:pt x="952" y="1653"/>
                  </a:lnTo>
                  <a:lnTo>
                    <a:pt x="940" y="1653"/>
                  </a:lnTo>
                  <a:lnTo>
                    <a:pt x="929" y="1655"/>
                  </a:lnTo>
                  <a:lnTo>
                    <a:pt x="911" y="1653"/>
                  </a:lnTo>
                  <a:lnTo>
                    <a:pt x="896" y="1653"/>
                  </a:lnTo>
                  <a:lnTo>
                    <a:pt x="883" y="1651"/>
                  </a:lnTo>
                  <a:lnTo>
                    <a:pt x="869" y="1649"/>
                  </a:lnTo>
                  <a:lnTo>
                    <a:pt x="856" y="1647"/>
                  </a:lnTo>
                  <a:lnTo>
                    <a:pt x="846" y="1645"/>
                  </a:lnTo>
                  <a:lnTo>
                    <a:pt x="835" y="1641"/>
                  </a:lnTo>
                  <a:lnTo>
                    <a:pt x="827" y="1638"/>
                  </a:lnTo>
                  <a:lnTo>
                    <a:pt x="817" y="1634"/>
                  </a:lnTo>
                  <a:lnTo>
                    <a:pt x="812" y="1628"/>
                  </a:lnTo>
                  <a:lnTo>
                    <a:pt x="806" y="1622"/>
                  </a:lnTo>
                  <a:lnTo>
                    <a:pt x="800" y="1617"/>
                  </a:lnTo>
                  <a:lnTo>
                    <a:pt x="796" y="1611"/>
                  </a:lnTo>
                  <a:lnTo>
                    <a:pt x="794" y="1603"/>
                  </a:lnTo>
                  <a:lnTo>
                    <a:pt x="792" y="1595"/>
                  </a:lnTo>
                  <a:lnTo>
                    <a:pt x="792" y="1586"/>
                  </a:lnTo>
                  <a:lnTo>
                    <a:pt x="792" y="1580"/>
                  </a:lnTo>
                  <a:lnTo>
                    <a:pt x="792" y="1574"/>
                  </a:lnTo>
                  <a:lnTo>
                    <a:pt x="792" y="1569"/>
                  </a:lnTo>
                  <a:lnTo>
                    <a:pt x="792" y="1561"/>
                  </a:lnTo>
                  <a:lnTo>
                    <a:pt x="794" y="1553"/>
                  </a:lnTo>
                  <a:lnTo>
                    <a:pt x="794" y="1545"/>
                  </a:lnTo>
                  <a:lnTo>
                    <a:pt x="794" y="1536"/>
                  </a:lnTo>
                  <a:lnTo>
                    <a:pt x="796" y="1526"/>
                  </a:lnTo>
                  <a:lnTo>
                    <a:pt x="796" y="1515"/>
                  </a:lnTo>
                  <a:lnTo>
                    <a:pt x="798" y="1503"/>
                  </a:lnTo>
                  <a:lnTo>
                    <a:pt x="798" y="1492"/>
                  </a:lnTo>
                  <a:lnTo>
                    <a:pt x="800" y="1480"/>
                  </a:lnTo>
                  <a:lnTo>
                    <a:pt x="800" y="1467"/>
                  </a:lnTo>
                  <a:lnTo>
                    <a:pt x="802" y="1453"/>
                  </a:lnTo>
                  <a:lnTo>
                    <a:pt x="802" y="1440"/>
                  </a:lnTo>
                  <a:lnTo>
                    <a:pt x="804" y="1425"/>
                  </a:lnTo>
                  <a:lnTo>
                    <a:pt x="808" y="1384"/>
                  </a:lnTo>
                  <a:lnTo>
                    <a:pt x="814" y="1344"/>
                  </a:lnTo>
                  <a:lnTo>
                    <a:pt x="817" y="1306"/>
                  </a:lnTo>
                  <a:lnTo>
                    <a:pt x="823" y="1267"/>
                  </a:lnTo>
                  <a:lnTo>
                    <a:pt x="827" y="1231"/>
                  </a:lnTo>
                  <a:lnTo>
                    <a:pt x="831" y="1192"/>
                  </a:lnTo>
                  <a:lnTo>
                    <a:pt x="835" y="1156"/>
                  </a:lnTo>
                  <a:lnTo>
                    <a:pt x="839" y="1121"/>
                  </a:lnTo>
                  <a:lnTo>
                    <a:pt x="842" y="1087"/>
                  </a:lnTo>
                  <a:lnTo>
                    <a:pt x="844" y="1052"/>
                  </a:lnTo>
                  <a:lnTo>
                    <a:pt x="848" y="1018"/>
                  </a:lnTo>
                  <a:lnTo>
                    <a:pt x="850" y="985"/>
                  </a:lnTo>
                  <a:lnTo>
                    <a:pt x="854" y="952"/>
                  </a:lnTo>
                  <a:lnTo>
                    <a:pt x="856" y="920"/>
                  </a:lnTo>
                  <a:lnTo>
                    <a:pt x="858" y="889"/>
                  </a:lnTo>
                  <a:lnTo>
                    <a:pt x="860" y="858"/>
                  </a:lnTo>
                  <a:lnTo>
                    <a:pt x="864" y="826"/>
                  </a:lnTo>
                  <a:lnTo>
                    <a:pt x="865" y="793"/>
                  </a:lnTo>
                  <a:lnTo>
                    <a:pt x="869" y="762"/>
                  </a:lnTo>
                  <a:lnTo>
                    <a:pt x="871" y="732"/>
                  </a:lnTo>
                  <a:lnTo>
                    <a:pt x="873" y="703"/>
                  </a:lnTo>
                  <a:lnTo>
                    <a:pt x="875" y="674"/>
                  </a:lnTo>
                  <a:lnTo>
                    <a:pt x="877" y="647"/>
                  </a:lnTo>
                  <a:lnTo>
                    <a:pt x="879" y="620"/>
                  </a:lnTo>
                  <a:lnTo>
                    <a:pt x="879" y="594"/>
                  </a:lnTo>
                  <a:lnTo>
                    <a:pt x="881" y="569"/>
                  </a:lnTo>
                  <a:lnTo>
                    <a:pt x="881" y="544"/>
                  </a:lnTo>
                  <a:lnTo>
                    <a:pt x="883" y="521"/>
                  </a:lnTo>
                  <a:lnTo>
                    <a:pt x="883" y="498"/>
                  </a:lnTo>
                  <a:lnTo>
                    <a:pt x="883" y="475"/>
                  </a:lnTo>
                  <a:lnTo>
                    <a:pt x="883" y="453"/>
                  </a:lnTo>
                  <a:lnTo>
                    <a:pt x="883" y="432"/>
                  </a:lnTo>
                  <a:lnTo>
                    <a:pt x="883" y="425"/>
                  </a:lnTo>
                  <a:lnTo>
                    <a:pt x="883" y="419"/>
                  </a:lnTo>
                  <a:lnTo>
                    <a:pt x="881" y="411"/>
                  </a:lnTo>
                  <a:lnTo>
                    <a:pt x="879" y="405"/>
                  </a:lnTo>
                  <a:lnTo>
                    <a:pt x="877" y="400"/>
                  </a:lnTo>
                  <a:lnTo>
                    <a:pt x="873" y="396"/>
                  </a:lnTo>
                  <a:lnTo>
                    <a:pt x="869" y="392"/>
                  </a:lnTo>
                  <a:lnTo>
                    <a:pt x="865" y="386"/>
                  </a:lnTo>
                  <a:lnTo>
                    <a:pt x="862" y="384"/>
                  </a:lnTo>
                  <a:lnTo>
                    <a:pt x="856" y="380"/>
                  </a:lnTo>
                  <a:lnTo>
                    <a:pt x="850" y="379"/>
                  </a:lnTo>
                  <a:lnTo>
                    <a:pt x="844" y="375"/>
                  </a:lnTo>
                  <a:lnTo>
                    <a:pt x="839" y="375"/>
                  </a:lnTo>
                  <a:lnTo>
                    <a:pt x="831" y="373"/>
                  </a:lnTo>
                  <a:lnTo>
                    <a:pt x="823" y="373"/>
                  </a:lnTo>
                  <a:lnTo>
                    <a:pt x="816" y="373"/>
                  </a:lnTo>
                  <a:lnTo>
                    <a:pt x="792" y="373"/>
                  </a:lnTo>
                  <a:lnTo>
                    <a:pt x="768" y="375"/>
                  </a:lnTo>
                  <a:lnTo>
                    <a:pt x="743" y="380"/>
                  </a:lnTo>
                  <a:lnTo>
                    <a:pt x="716" y="386"/>
                  </a:lnTo>
                  <a:lnTo>
                    <a:pt x="687" y="394"/>
                  </a:lnTo>
                  <a:lnTo>
                    <a:pt x="672" y="398"/>
                  </a:lnTo>
                  <a:lnTo>
                    <a:pt x="654" y="404"/>
                  </a:lnTo>
                  <a:lnTo>
                    <a:pt x="639" y="407"/>
                  </a:lnTo>
                  <a:lnTo>
                    <a:pt x="622" y="413"/>
                  </a:lnTo>
                  <a:lnTo>
                    <a:pt x="604" y="419"/>
                  </a:lnTo>
                  <a:lnTo>
                    <a:pt x="587" y="427"/>
                  </a:lnTo>
                  <a:lnTo>
                    <a:pt x="553" y="438"/>
                  </a:lnTo>
                  <a:lnTo>
                    <a:pt x="520" y="448"/>
                  </a:lnTo>
                  <a:lnTo>
                    <a:pt x="487" y="457"/>
                  </a:lnTo>
                  <a:lnTo>
                    <a:pt x="457" y="467"/>
                  </a:lnTo>
                  <a:lnTo>
                    <a:pt x="430" y="475"/>
                  </a:lnTo>
                  <a:lnTo>
                    <a:pt x="401" y="484"/>
                  </a:lnTo>
                  <a:lnTo>
                    <a:pt x="376" y="490"/>
                  </a:lnTo>
                  <a:lnTo>
                    <a:pt x="353" y="496"/>
                  </a:lnTo>
                  <a:lnTo>
                    <a:pt x="330" y="501"/>
                  </a:lnTo>
                  <a:lnTo>
                    <a:pt x="309" y="507"/>
                  </a:lnTo>
                  <a:lnTo>
                    <a:pt x="290" y="511"/>
                  </a:lnTo>
                  <a:lnTo>
                    <a:pt x="270" y="515"/>
                  </a:lnTo>
                  <a:lnTo>
                    <a:pt x="255" y="517"/>
                  </a:lnTo>
                  <a:lnTo>
                    <a:pt x="240" y="519"/>
                  </a:lnTo>
                  <a:lnTo>
                    <a:pt x="228" y="521"/>
                  </a:lnTo>
                  <a:lnTo>
                    <a:pt x="217" y="521"/>
                  </a:lnTo>
                  <a:lnTo>
                    <a:pt x="207" y="521"/>
                  </a:lnTo>
                  <a:lnTo>
                    <a:pt x="199" y="519"/>
                  </a:lnTo>
                  <a:lnTo>
                    <a:pt x="190" y="519"/>
                  </a:lnTo>
                  <a:lnTo>
                    <a:pt x="182" y="515"/>
                  </a:lnTo>
                  <a:lnTo>
                    <a:pt x="173" y="513"/>
                  </a:lnTo>
                  <a:lnTo>
                    <a:pt x="165" y="509"/>
                  </a:lnTo>
                  <a:lnTo>
                    <a:pt x="155" y="505"/>
                  </a:lnTo>
                  <a:lnTo>
                    <a:pt x="148" y="501"/>
                  </a:lnTo>
                  <a:lnTo>
                    <a:pt x="138" y="496"/>
                  </a:lnTo>
                  <a:lnTo>
                    <a:pt x="130" y="490"/>
                  </a:lnTo>
                  <a:lnTo>
                    <a:pt x="121" y="484"/>
                  </a:lnTo>
                  <a:lnTo>
                    <a:pt x="113" y="478"/>
                  </a:lnTo>
                  <a:lnTo>
                    <a:pt x="105" y="471"/>
                  </a:lnTo>
                  <a:lnTo>
                    <a:pt x="96" y="463"/>
                  </a:lnTo>
                  <a:lnTo>
                    <a:pt x="88" y="455"/>
                  </a:lnTo>
                  <a:lnTo>
                    <a:pt x="79" y="446"/>
                  </a:lnTo>
                  <a:lnTo>
                    <a:pt x="69" y="440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6" y="423"/>
                  </a:lnTo>
                  <a:lnTo>
                    <a:pt x="38" y="417"/>
                  </a:lnTo>
                  <a:lnTo>
                    <a:pt x="31" y="411"/>
                  </a:lnTo>
                  <a:lnTo>
                    <a:pt x="25" y="405"/>
                  </a:lnTo>
                  <a:lnTo>
                    <a:pt x="19" y="402"/>
                  </a:lnTo>
                  <a:lnTo>
                    <a:pt x="15" y="396"/>
                  </a:lnTo>
                  <a:lnTo>
                    <a:pt x="11" y="390"/>
                  </a:lnTo>
                  <a:lnTo>
                    <a:pt x="7" y="386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5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2" y="348"/>
                  </a:lnTo>
                  <a:lnTo>
                    <a:pt x="4" y="344"/>
                  </a:lnTo>
                  <a:lnTo>
                    <a:pt x="6" y="340"/>
                  </a:lnTo>
                  <a:lnTo>
                    <a:pt x="9" y="336"/>
                  </a:lnTo>
                  <a:lnTo>
                    <a:pt x="11" y="333"/>
                  </a:lnTo>
                  <a:lnTo>
                    <a:pt x="15" y="329"/>
                  </a:lnTo>
                  <a:lnTo>
                    <a:pt x="21" y="327"/>
                  </a:lnTo>
                  <a:lnTo>
                    <a:pt x="27" y="325"/>
                  </a:lnTo>
                  <a:lnTo>
                    <a:pt x="31" y="323"/>
                  </a:lnTo>
                  <a:lnTo>
                    <a:pt x="38" y="321"/>
                  </a:lnTo>
                  <a:lnTo>
                    <a:pt x="44" y="319"/>
                  </a:lnTo>
                  <a:lnTo>
                    <a:pt x="52" y="319"/>
                  </a:lnTo>
                  <a:lnTo>
                    <a:pt x="59" y="319"/>
                  </a:lnTo>
                  <a:lnTo>
                    <a:pt x="67" y="319"/>
                  </a:lnTo>
                  <a:lnTo>
                    <a:pt x="98" y="313"/>
                  </a:lnTo>
                  <a:lnTo>
                    <a:pt x="128" y="309"/>
                  </a:lnTo>
                  <a:lnTo>
                    <a:pt x="159" y="306"/>
                  </a:lnTo>
                  <a:lnTo>
                    <a:pt x="188" y="302"/>
                  </a:lnTo>
                  <a:lnTo>
                    <a:pt x="217" y="296"/>
                  </a:lnTo>
                  <a:lnTo>
                    <a:pt x="244" y="292"/>
                  </a:lnTo>
                  <a:lnTo>
                    <a:pt x="272" y="286"/>
                  </a:lnTo>
                  <a:lnTo>
                    <a:pt x="299" y="281"/>
                  </a:lnTo>
                  <a:lnTo>
                    <a:pt x="326" y="275"/>
                  </a:lnTo>
                  <a:lnTo>
                    <a:pt x="351" y="269"/>
                  </a:lnTo>
                  <a:lnTo>
                    <a:pt x="376" y="263"/>
                  </a:lnTo>
                  <a:lnTo>
                    <a:pt x="401" y="256"/>
                  </a:lnTo>
                  <a:lnTo>
                    <a:pt x="426" y="248"/>
                  </a:lnTo>
                  <a:lnTo>
                    <a:pt x="449" y="240"/>
                  </a:lnTo>
                  <a:lnTo>
                    <a:pt x="472" y="233"/>
                  </a:lnTo>
                  <a:lnTo>
                    <a:pt x="495" y="223"/>
                  </a:lnTo>
                  <a:lnTo>
                    <a:pt x="518" y="217"/>
                  </a:lnTo>
                  <a:lnTo>
                    <a:pt x="541" y="210"/>
                  </a:lnTo>
                  <a:lnTo>
                    <a:pt x="562" y="202"/>
                  </a:lnTo>
                  <a:lnTo>
                    <a:pt x="585" y="192"/>
                  </a:lnTo>
                  <a:lnTo>
                    <a:pt x="608" y="185"/>
                  </a:lnTo>
                  <a:lnTo>
                    <a:pt x="629" y="175"/>
                  </a:lnTo>
                  <a:lnTo>
                    <a:pt x="652" y="166"/>
                  </a:lnTo>
                  <a:lnTo>
                    <a:pt x="675" y="154"/>
                  </a:lnTo>
                  <a:lnTo>
                    <a:pt x="720" y="133"/>
                  </a:lnTo>
                  <a:lnTo>
                    <a:pt x="762" y="108"/>
                  </a:lnTo>
                  <a:lnTo>
                    <a:pt x="806" y="83"/>
                  </a:lnTo>
                  <a:lnTo>
                    <a:pt x="850" y="54"/>
                  </a:lnTo>
                  <a:lnTo>
                    <a:pt x="867" y="43"/>
                  </a:lnTo>
                  <a:lnTo>
                    <a:pt x="885" y="31"/>
                  </a:lnTo>
                  <a:lnTo>
                    <a:pt x="900" y="24"/>
                  </a:lnTo>
                  <a:lnTo>
                    <a:pt x="913" y="16"/>
                  </a:lnTo>
                  <a:lnTo>
                    <a:pt x="927" y="8"/>
                  </a:lnTo>
                  <a:lnTo>
                    <a:pt x="938" y="4"/>
                  </a:lnTo>
                  <a:lnTo>
                    <a:pt x="948" y="2"/>
                  </a:lnTo>
                  <a:lnTo>
                    <a:pt x="9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6093972" y="1752299"/>
              <a:ext cx="407085" cy="188327"/>
            </a:xfrm>
            <a:custGeom>
              <a:avLst/>
              <a:gdLst>
                <a:gd name="T0" fmla="*/ 526513 w 981"/>
                <a:gd name="T1" fmla="*/ 1591 h 405"/>
                <a:gd name="T2" fmla="*/ 554266 w 981"/>
                <a:gd name="T3" fmla="*/ 6366 h 405"/>
                <a:gd name="T4" fmla="*/ 585983 w 981"/>
                <a:gd name="T5" fmla="*/ 16710 h 405"/>
                <a:gd name="T6" fmla="*/ 620873 w 981"/>
                <a:gd name="T7" fmla="*/ 32624 h 405"/>
                <a:gd name="T8" fmla="*/ 658934 w 981"/>
                <a:gd name="T9" fmla="*/ 53312 h 405"/>
                <a:gd name="T10" fmla="*/ 696995 w 981"/>
                <a:gd name="T11" fmla="*/ 79571 h 405"/>
                <a:gd name="T12" fmla="*/ 726334 w 981"/>
                <a:gd name="T13" fmla="*/ 104238 h 405"/>
                <a:gd name="T14" fmla="*/ 748536 w 981"/>
                <a:gd name="T15" fmla="*/ 128905 h 405"/>
                <a:gd name="T16" fmla="*/ 764395 w 981"/>
                <a:gd name="T17" fmla="*/ 149593 h 405"/>
                <a:gd name="T18" fmla="*/ 774703 w 981"/>
                <a:gd name="T19" fmla="*/ 169486 h 405"/>
                <a:gd name="T20" fmla="*/ 777875 w 981"/>
                <a:gd name="T21" fmla="*/ 187787 h 405"/>
                <a:gd name="T22" fmla="*/ 776289 w 981"/>
                <a:gd name="T23" fmla="*/ 205293 h 405"/>
                <a:gd name="T24" fmla="*/ 766774 w 981"/>
                <a:gd name="T25" fmla="*/ 222003 h 405"/>
                <a:gd name="T26" fmla="*/ 750122 w 981"/>
                <a:gd name="T27" fmla="*/ 225981 h 405"/>
                <a:gd name="T28" fmla="*/ 675586 w 981"/>
                <a:gd name="T29" fmla="*/ 227573 h 405"/>
                <a:gd name="T30" fmla="*/ 605807 w 981"/>
                <a:gd name="T31" fmla="*/ 237121 h 405"/>
                <a:gd name="T32" fmla="*/ 544750 w 981"/>
                <a:gd name="T33" fmla="*/ 250648 h 405"/>
                <a:gd name="T34" fmla="*/ 499553 w 981"/>
                <a:gd name="T35" fmla="*/ 261788 h 405"/>
                <a:gd name="T36" fmla="*/ 456734 w 981"/>
                <a:gd name="T37" fmla="*/ 270541 h 405"/>
                <a:gd name="T38" fmla="*/ 420259 w 981"/>
                <a:gd name="T39" fmla="*/ 278498 h 405"/>
                <a:gd name="T40" fmla="*/ 388541 w 981"/>
                <a:gd name="T41" fmla="*/ 285659 h 405"/>
                <a:gd name="T42" fmla="*/ 360788 w 981"/>
                <a:gd name="T43" fmla="*/ 292025 h 405"/>
                <a:gd name="T44" fmla="*/ 337793 w 981"/>
                <a:gd name="T45" fmla="*/ 296799 h 405"/>
                <a:gd name="T46" fmla="*/ 319555 w 981"/>
                <a:gd name="T47" fmla="*/ 300778 h 405"/>
                <a:gd name="T48" fmla="*/ 307661 w 981"/>
                <a:gd name="T49" fmla="*/ 303961 h 405"/>
                <a:gd name="T50" fmla="*/ 298146 w 981"/>
                <a:gd name="T51" fmla="*/ 305552 h 405"/>
                <a:gd name="T52" fmla="*/ 294181 w 981"/>
                <a:gd name="T53" fmla="*/ 305552 h 405"/>
                <a:gd name="T54" fmla="*/ 258499 w 981"/>
                <a:gd name="T55" fmla="*/ 313509 h 405"/>
                <a:gd name="T56" fmla="*/ 214887 w 981"/>
                <a:gd name="T57" fmla="*/ 320671 h 405"/>
                <a:gd name="T58" fmla="*/ 181583 w 981"/>
                <a:gd name="T59" fmla="*/ 322262 h 405"/>
                <a:gd name="T60" fmla="*/ 144315 w 981"/>
                <a:gd name="T61" fmla="*/ 320671 h 405"/>
                <a:gd name="T62" fmla="*/ 112598 w 981"/>
                <a:gd name="T63" fmla="*/ 316692 h 405"/>
                <a:gd name="T64" fmla="*/ 84052 w 981"/>
                <a:gd name="T65" fmla="*/ 307144 h 405"/>
                <a:gd name="T66" fmla="*/ 59471 w 981"/>
                <a:gd name="T67" fmla="*/ 295208 h 405"/>
                <a:gd name="T68" fmla="*/ 41233 w 981"/>
                <a:gd name="T69" fmla="*/ 280089 h 405"/>
                <a:gd name="T70" fmla="*/ 21409 w 981"/>
                <a:gd name="T71" fmla="*/ 252240 h 405"/>
                <a:gd name="T72" fmla="*/ 4758 w 981"/>
                <a:gd name="T73" fmla="*/ 220411 h 405"/>
                <a:gd name="T74" fmla="*/ 0 w 981"/>
                <a:gd name="T75" fmla="*/ 187787 h 405"/>
                <a:gd name="T76" fmla="*/ 1586 w 981"/>
                <a:gd name="T77" fmla="*/ 169486 h 405"/>
                <a:gd name="T78" fmla="*/ 7929 w 981"/>
                <a:gd name="T79" fmla="*/ 154367 h 405"/>
                <a:gd name="T80" fmla="*/ 18238 w 981"/>
                <a:gd name="T81" fmla="*/ 144023 h 405"/>
                <a:gd name="T82" fmla="*/ 31718 w 981"/>
                <a:gd name="T83" fmla="*/ 137658 h 405"/>
                <a:gd name="T84" fmla="*/ 49955 w 981"/>
                <a:gd name="T85" fmla="*/ 134475 h 405"/>
                <a:gd name="T86" fmla="*/ 147487 w 981"/>
                <a:gd name="T87" fmla="*/ 119356 h 405"/>
                <a:gd name="T88" fmla="*/ 256120 w 981"/>
                <a:gd name="T89" fmla="*/ 91506 h 405"/>
                <a:gd name="T90" fmla="*/ 317969 w 981"/>
                <a:gd name="T91" fmla="*/ 72409 h 405"/>
                <a:gd name="T92" fmla="*/ 377440 w 981"/>
                <a:gd name="T93" fmla="*/ 47743 h 405"/>
                <a:gd name="T94" fmla="*/ 418673 w 981"/>
                <a:gd name="T95" fmla="*/ 29441 h 405"/>
                <a:gd name="T96" fmla="*/ 446426 w 981"/>
                <a:gd name="T97" fmla="*/ 16710 h 405"/>
                <a:gd name="T98" fmla="*/ 468628 w 981"/>
                <a:gd name="T99" fmla="*/ 9549 h 405"/>
                <a:gd name="T100" fmla="*/ 488452 w 981"/>
                <a:gd name="T101" fmla="*/ 3183 h 405"/>
                <a:gd name="T102" fmla="*/ 503517 w 981"/>
                <a:gd name="T103" fmla="*/ 0 h 405"/>
                <a:gd name="T104" fmla="*/ 511447 w 981"/>
                <a:gd name="T105" fmla="*/ 0 h 4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1" h="405">
                  <a:moveTo>
                    <a:pt x="645" y="0"/>
                  </a:moveTo>
                  <a:lnTo>
                    <a:pt x="655" y="0"/>
                  </a:lnTo>
                  <a:lnTo>
                    <a:pt x="664" y="2"/>
                  </a:lnTo>
                  <a:lnTo>
                    <a:pt x="676" y="4"/>
                  </a:lnTo>
                  <a:lnTo>
                    <a:pt x="687" y="6"/>
                  </a:lnTo>
                  <a:lnTo>
                    <a:pt x="699" y="8"/>
                  </a:lnTo>
                  <a:lnTo>
                    <a:pt x="712" y="12"/>
                  </a:lnTo>
                  <a:lnTo>
                    <a:pt x="726" y="16"/>
                  </a:lnTo>
                  <a:lnTo>
                    <a:pt x="739" y="21"/>
                  </a:lnTo>
                  <a:lnTo>
                    <a:pt x="753" y="27"/>
                  </a:lnTo>
                  <a:lnTo>
                    <a:pt x="768" y="33"/>
                  </a:lnTo>
                  <a:lnTo>
                    <a:pt x="783" y="41"/>
                  </a:lnTo>
                  <a:lnTo>
                    <a:pt x="799" y="48"/>
                  </a:lnTo>
                  <a:lnTo>
                    <a:pt x="814" y="58"/>
                  </a:lnTo>
                  <a:lnTo>
                    <a:pt x="831" y="67"/>
                  </a:lnTo>
                  <a:lnTo>
                    <a:pt x="848" y="77"/>
                  </a:lnTo>
                  <a:lnTo>
                    <a:pt x="868" y="89"/>
                  </a:lnTo>
                  <a:lnTo>
                    <a:pt x="879" y="100"/>
                  </a:lnTo>
                  <a:lnTo>
                    <a:pt x="893" y="110"/>
                  </a:lnTo>
                  <a:lnTo>
                    <a:pt x="904" y="121"/>
                  </a:lnTo>
                  <a:lnTo>
                    <a:pt x="916" y="131"/>
                  </a:lnTo>
                  <a:lnTo>
                    <a:pt x="925" y="142"/>
                  </a:lnTo>
                  <a:lnTo>
                    <a:pt x="935" y="152"/>
                  </a:lnTo>
                  <a:lnTo>
                    <a:pt x="944" y="162"/>
                  </a:lnTo>
                  <a:lnTo>
                    <a:pt x="950" y="171"/>
                  </a:lnTo>
                  <a:lnTo>
                    <a:pt x="958" y="179"/>
                  </a:lnTo>
                  <a:lnTo>
                    <a:pt x="964" y="188"/>
                  </a:lnTo>
                  <a:lnTo>
                    <a:pt x="969" y="196"/>
                  </a:lnTo>
                  <a:lnTo>
                    <a:pt x="973" y="206"/>
                  </a:lnTo>
                  <a:lnTo>
                    <a:pt x="977" y="213"/>
                  </a:lnTo>
                  <a:lnTo>
                    <a:pt x="979" y="221"/>
                  </a:lnTo>
                  <a:lnTo>
                    <a:pt x="981" y="229"/>
                  </a:lnTo>
                  <a:lnTo>
                    <a:pt x="981" y="236"/>
                  </a:lnTo>
                  <a:lnTo>
                    <a:pt x="981" y="242"/>
                  </a:lnTo>
                  <a:lnTo>
                    <a:pt x="981" y="248"/>
                  </a:lnTo>
                  <a:lnTo>
                    <a:pt x="979" y="258"/>
                  </a:lnTo>
                  <a:lnTo>
                    <a:pt x="975" y="267"/>
                  </a:lnTo>
                  <a:lnTo>
                    <a:pt x="971" y="273"/>
                  </a:lnTo>
                  <a:lnTo>
                    <a:pt x="967" y="279"/>
                  </a:lnTo>
                  <a:lnTo>
                    <a:pt x="962" y="281"/>
                  </a:lnTo>
                  <a:lnTo>
                    <a:pt x="954" y="282"/>
                  </a:lnTo>
                  <a:lnTo>
                    <a:pt x="946" y="284"/>
                  </a:lnTo>
                  <a:lnTo>
                    <a:pt x="914" y="284"/>
                  </a:lnTo>
                  <a:lnTo>
                    <a:pt x="883" y="284"/>
                  </a:lnTo>
                  <a:lnTo>
                    <a:pt x="852" y="286"/>
                  </a:lnTo>
                  <a:lnTo>
                    <a:pt x="822" y="290"/>
                  </a:lnTo>
                  <a:lnTo>
                    <a:pt x="793" y="294"/>
                  </a:lnTo>
                  <a:lnTo>
                    <a:pt x="764" y="298"/>
                  </a:lnTo>
                  <a:lnTo>
                    <a:pt x="735" y="304"/>
                  </a:lnTo>
                  <a:lnTo>
                    <a:pt x="706" y="311"/>
                  </a:lnTo>
                  <a:lnTo>
                    <a:pt x="687" y="315"/>
                  </a:lnTo>
                  <a:lnTo>
                    <a:pt x="666" y="319"/>
                  </a:lnTo>
                  <a:lnTo>
                    <a:pt x="647" y="325"/>
                  </a:lnTo>
                  <a:lnTo>
                    <a:pt x="630" y="329"/>
                  </a:lnTo>
                  <a:lnTo>
                    <a:pt x="610" y="332"/>
                  </a:lnTo>
                  <a:lnTo>
                    <a:pt x="593" y="336"/>
                  </a:lnTo>
                  <a:lnTo>
                    <a:pt x="576" y="340"/>
                  </a:lnTo>
                  <a:lnTo>
                    <a:pt x="561" y="342"/>
                  </a:lnTo>
                  <a:lnTo>
                    <a:pt x="545" y="346"/>
                  </a:lnTo>
                  <a:lnTo>
                    <a:pt x="530" y="350"/>
                  </a:lnTo>
                  <a:lnTo>
                    <a:pt x="516" y="352"/>
                  </a:lnTo>
                  <a:lnTo>
                    <a:pt x="503" y="355"/>
                  </a:lnTo>
                  <a:lnTo>
                    <a:pt x="490" y="359"/>
                  </a:lnTo>
                  <a:lnTo>
                    <a:pt x="478" y="361"/>
                  </a:lnTo>
                  <a:lnTo>
                    <a:pt x="467" y="363"/>
                  </a:lnTo>
                  <a:lnTo>
                    <a:pt x="455" y="367"/>
                  </a:lnTo>
                  <a:lnTo>
                    <a:pt x="445" y="369"/>
                  </a:lnTo>
                  <a:lnTo>
                    <a:pt x="436" y="371"/>
                  </a:lnTo>
                  <a:lnTo>
                    <a:pt x="426" y="373"/>
                  </a:lnTo>
                  <a:lnTo>
                    <a:pt x="419" y="375"/>
                  </a:lnTo>
                  <a:lnTo>
                    <a:pt x="411" y="376"/>
                  </a:lnTo>
                  <a:lnTo>
                    <a:pt x="403" y="378"/>
                  </a:lnTo>
                  <a:lnTo>
                    <a:pt x="397" y="378"/>
                  </a:lnTo>
                  <a:lnTo>
                    <a:pt x="392" y="380"/>
                  </a:lnTo>
                  <a:lnTo>
                    <a:pt x="388" y="382"/>
                  </a:lnTo>
                  <a:lnTo>
                    <a:pt x="382" y="382"/>
                  </a:lnTo>
                  <a:lnTo>
                    <a:pt x="378" y="384"/>
                  </a:lnTo>
                  <a:lnTo>
                    <a:pt x="376" y="384"/>
                  </a:lnTo>
                  <a:lnTo>
                    <a:pt x="374" y="384"/>
                  </a:lnTo>
                  <a:lnTo>
                    <a:pt x="373" y="384"/>
                  </a:lnTo>
                  <a:lnTo>
                    <a:pt x="371" y="384"/>
                  </a:lnTo>
                  <a:lnTo>
                    <a:pt x="371" y="386"/>
                  </a:lnTo>
                  <a:lnTo>
                    <a:pt x="348" y="390"/>
                  </a:lnTo>
                  <a:lnTo>
                    <a:pt x="326" y="394"/>
                  </a:lnTo>
                  <a:lnTo>
                    <a:pt x="307" y="398"/>
                  </a:lnTo>
                  <a:lnTo>
                    <a:pt x="288" y="400"/>
                  </a:lnTo>
                  <a:lnTo>
                    <a:pt x="271" y="403"/>
                  </a:lnTo>
                  <a:lnTo>
                    <a:pt x="255" y="403"/>
                  </a:lnTo>
                  <a:lnTo>
                    <a:pt x="242" y="405"/>
                  </a:lnTo>
                  <a:lnTo>
                    <a:pt x="229" y="405"/>
                  </a:lnTo>
                  <a:lnTo>
                    <a:pt x="211" y="405"/>
                  </a:lnTo>
                  <a:lnTo>
                    <a:pt x="196" y="405"/>
                  </a:lnTo>
                  <a:lnTo>
                    <a:pt x="182" y="403"/>
                  </a:lnTo>
                  <a:lnTo>
                    <a:pt x="167" y="401"/>
                  </a:lnTo>
                  <a:lnTo>
                    <a:pt x="154" y="400"/>
                  </a:lnTo>
                  <a:lnTo>
                    <a:pt x="142" y="398"/>
                  </a:lnTo>
                  <a:lnTo>
                    <a:pt x="129" y="394"/>
                  </a:lnTo>
                  <a:lnTo>
                    <a:pt x="117" y="390"/>
                  </a:lnTo>
                  <a:lnTo>
                    <a:pt x="106" y="386"/>
                  </a:lnTo>
                  <a:lnTo>
                    <a:pt x="96" y="382"/>
                  </a:lnTo>
                  <a:lnTo>
                    <a:pt x="85" y="376"/>
                  </a:lnTo>
                  <a:lnTo>
                    <a:pt x="75" y="371"/>
                  </a:lnTo>
                  <a:lnTo>
                    <a:pt x="67" y="365"/>
                  </a:lnTo>
                  <a:lnTo>
                    <a:pt x="60" y="359"/>
                  </a:lnTo>
                  <a:lnTo>
                    <a:pt x="52" y="352"/>
                  </a:lnTo>
                  <a:lnTo>
                    <a:pt x="46" y="344"/>
                  </a:lnTo>
                  <a:lnTo>
                    <a:pt x="35" y="330"/>
                  </a:lnTo>
                  <a:lnTo>
                    <a:pt x="27" y="317"/>
                  </a:lnTo>
                  <a:lnTo>
                    <a:pt x="19" y="304"/>
                  </a:lnTo>
                  <a:lnTo>
                    <a:pt x="12" y="290"/>
                  </a:lnTo>
                  <a:lnTo>
                    <a:pt x="6" y="277"/>
                  </a:lnTo>
                  <a:lnTo>
                    <a:pt x="2" y="263"/>
                  </a:lnTo>
                  <a:lnTo>
                    <a:pt x="0" y="250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2" y="213"/>
                  </a:lnTo>
                  <a:lnTo>
                    <a:pt x="4" y="206"/>
                  </a:lnTo>
                  <a:lnTo>
                    <a:pt x="6" y="200"/>
                  </a:lnTo>
                  <a:lnTo>
                    <a:pt x="10" y="194"/>
                  </a:lnTo>
                  <a:lnTo>
                    <a:pt x="14" y="190"/>
                  </a:lnTo>
                  <a:lnTo>
                    <a:pt x="17" y="185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33" y="175"/>
                  </a:lnTo>
                  <a:lnTo>
                    <a:pt x="40" y="173"/>
                  </a:lnTo>
                  <a:lnTo>
                    <a:pt x="48" y="171"/>
                  </a:lnTo>
                  <a:lnTo>
                    <a:pt x="56" y="171"/>
                  </a:lnTo>
                  <a:lnTo>
                    <a:pt x="63" y="169"/>
                  </a:lnTo>
                  <a:lnTo>
                    <a:pt x="73" y="169"/>
                  </a:lnTo>
                  <a:lnTo>
                    <a:pt x="131" y="162"/>
                  </a:lnTo>
                  <a:lnTo>
                    <a:pt x="186" y="150"/>
                  </a:lnTo>
                  <a:lnTo>
                    <a:pt x="242" y="139"/>
                  </a:lnTo>
                  <a:lnTo>
                    <a:pt x="296" y="123"/>
                  </a:lnTo>
                  <a:lnTo>
                    <a:pt x="323" y="115"/>
                  </a:lnTo>
                  <a:lnTo>
                    <a:pt x="349" y="108"/>
                  </a:lnTo>
                  <a:lnTo>
                    <a:pt x="376" y="98"/>
                  </a:lnTo>
                  <a:lnTo>
                    <a:pt x="401" y="91"/>
                  </a:lnTo>
                  <a:lnTo>
                    <a:pt x="426" y="81"/>
                  </a:lnTo>
                  <a:lnTo>
                    <a:pt x="451" y="69"/>
                  </a:lnTo>
                  <a:lnTo>
                    <a:pt x="476" y="60"/>
                  </a:lnTo>
                  <a:lnTo>
                    <a:pt x="501" y="48"/>
                  </a:lnTo>
                  <a:lnTo>
                    <a:pt x="515" y="43"/>
                  </a:lnTo>
                  <a:lnTo>
                    <a:pt x="528" y="37"/>
                  </a:lnTo>
                  <a:lnTo>
                    <a:pt x="539" y="31"/>
                  </a:lnTo>
                  <a:lnTo>
                    <a:pt x="551" y="25"/>
                  </a:lnTo>
                  <a:lnTo>
                    <a:pt x="563" y="21"/>
                  </a:lnTo>
                  <a:lnTo>
                    <a:pt x="574" y="18"/>
                  </a:lnTo>
                  <a:lnTo>
                    <a:pt x="584" y="14"/>
                  </a:lnTo>
                  <a:lnTo>
                    <a:pt x="591" y="12"/>
                  </a:lnTo>
                  <a:lnTo>
                    <a:pt x="601" y="8"/>
                  </a:lnTo>
                  <a:lnTo>
                    <a:pt x="609" y="6"/>
                  </a:lnTo>
                  <a:lnTo>
                    <a:pt x="616" y="4"/>
                  </a:lnTo>
                  <a:lnTo>
                    <a:pt x="622" y="2"/>
                  </a:lnTo>
                  <a:lnTo>
                    <a:pt x="630" y="2"/>
                  </a:lnTo>
                  <a:lnTo>
                    <a:pt x="635" y="0"/>
                  </a:lnTo>
                  <a:lnTo>
                    <a:pt x="639" y="0"/>
                  </a:lnTo>
                  <a:lnTo>
                    <a:pt x="64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7892" name="Picture 4" descr="noisy">
            <a:hlinkClick r:id="rId5" tooltip="Click for full size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10000"/>
            <a:ext cx="3502909" cy="232943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762000" y="6248400"/>
            <a:ext cx="29718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http://uphillwriting.org/2011/09/10/noise/noisy/</a:t>
            </a:r>
            <a:endParaRPr 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5791200" y="5943600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http://www.influx.com.br/blog/2013/04/25/o-que-significa-to-quarrel/#.VKMUSE10zZ4</a:t>
            </a:r>
            <a:endParaRPr lang="en-US" sz="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919148" y="3505200"/>
            <a:ext cx="2539052" cy="2381252"/>
            <a:chOff x="5919148" y="3505200"/>
            <a:chExt cx="2539052" cy="2381252"/>
          </a:xfrm>
        </p:grpSpPr>
        <p:pic>
          <p:nvPicPr>
            <p:cNvPr id="37894" name="Picture 6" descr="http://www.influx.com.br/blog/wp-content/uploads/2013/04/quarre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19148" y="3657600"/>
              <a:ext cx="2539052" cy="2228852"/>
            </a:xfrm>
            <a:prstGeom prst="rect">
              <a:avLst/>
            </a:prstGeom>
            <a:noFill/>
          </p:spPr>
        </p:pic>
        <p:sp>
          <p:nvSpPr>
            <p:cNvPr id="25" name="Explosion 1 24"/>
            <p:cNvSpPr/>
            <p:nvPr/>
          </p:nvSpPr>
          <p:spPr>
            <a:xfrm>
              <a:off x="7010400" y="3505200"/>
              <a:ext cx="381000" cy="381000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50-3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5569883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533400" y="2979083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9600" y="3893483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4807883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5646083"/>
            <a:ext cx="792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6560483"/>
            <a:ext cx="190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0"/>
            <a:ext cx="29718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990600" y="990600"/>
            <a:ext cx="2133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876800" y="4267200"/>
            <a:ext cx="39624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螞蟻咬了三個洞，毛蟲</a:t>
            </a:r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當然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看不懂！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" y="2895600"/>
            <a:ext cx="3657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當時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，我很緊張！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76600" y="91440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當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5000" r="11667"/>
          <a:stretch>
            <a:fillRect/>
          </a:stretch>
        </p:blipFill>
        <p:spPr bwMode="auto">
          <a:xfrm>
            <a:off x="914399" y="1143000"/>
            <a:ext cx="1484141" cy="128056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429000" y="1600200"/>
            <a:ext cx="45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4817" name="Picture 1" descr="C:\Users\Meishing\Desktop\meizhou pics\43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43360"/>
          <a:stretch>
            <a:fillRect/>
          </a:stretch>
        </p:blipFill>
        <p:spPr bwMode="auto">
          <a:xfrm>
            <a:off x="0" y="3886200"/>
            <a:ext cx="5000626" cy="1990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59436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美洲華語第四冊第三課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24000" y="3581400"/>
            <a:ext cx="457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9" name="Picture 3" descr="C:\Users\Meishing\Desktop\meizhou pics\pics\pics\31.17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29200" y="990600"/>
            <a:ext cx="3724275" cy="28860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15000" y="38862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美洲華語第三冊第一課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6" grpId="0"/>
      <p:bldP spid="36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50-3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524000"/>
            <a:ext cx="9144000" cy="4908588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752600" y="34290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43434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52600" y="53340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6248400"/>
            <a:ext cx="5943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0"/>
            <a:ext cx="29718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6800" y="1524000"/>
            <a:ext cx="1219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0" y="33528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連接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286000"/>
            <a:ext cx="4038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聽到年的聲音，</a:t>
            </a:r>
            <a:endParaRPr lang="en-US" altLang="zh-TW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連忙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把門窗關起來。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8333"/>
          <a:stretch>
            <a:fillRect/>
          </a:stretch>
        </p:blipFill>
        <p:spPr bwMode="auto">
          <a:xfrm>
            <a:off x="1066800" y="1299640"/>
            <a:ext cx="1371600" cy="1352526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3048000" y="1295400"/>
            <a:ext cx="1333500" cy="1219200"/>
            <a:chOff x="4233862" y="3486150"/>
            <a:chExt cx="4262438" cy="3371850"/>
          </a:xfrm>
        </p:grpSpPr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24200" y="10668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車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8" name="Picture 4" descr="eg3 conne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8392"/>
            <a:ext cx="2362200" cy="232529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66800" y="6477000"/>
            <a:ext cx="15440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http://www.eg3.com/connect/</a:t>
            </a:r>
            <a:endParaRPr lang="en-US" sz="800" dirty="0"/>
          </a:p>
        </p:txBody>
      </p:sp>
      <p:pic>
        <p:nvPicPr>
          <p:cNvPr id="31749" name="Picture 5" descr="C:\Users\Meishing\Desktop\課本故事圖檔\L2-7 (1)\Slid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581400"/>
            <a:ext cx="3810000" cy="2857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181600" y="64008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美洲華語第二冊第七課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50-3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981200"/>
            <a:ext cx="8960557" cy="304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9718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4114800"/>
            <a:ext cx="800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33400" y="51054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90600" y="2057400"/>
            <a:ext cx="1219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914400" y="2743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熱鬧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600200"/>
            <a:ext cx="7620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鬧鐘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50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484"/>
          <a:stretch>
            <a:fillRect/>
          </a:stretch>
        </p:blipFill>
        <p:spPr bwMode="auto">
          <a:xfrm>
            <a:off x="914400" y="1016000"/>
            <a:ext cx="1524000" cy="1422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52800" y="68580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鬧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1219200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5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市</a:t>
            </a:r>
            <a:endParaRPr lang="en-US" sz="7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6626" name="Picture 2" descr="http://www.taipeipackage.com/images/Content/5336075724_01f420d27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4038600"/>
            <a:ext cx="3467774" cy="230505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8600" y="6324601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http://www.taipeipackage.com/tc/BlogDetail.asp?Uid=457</a:t>
            </a:r>
            <a:endParaRPr lang="en-US" sz="1000" dirty="0"/>
          </a:p>
        </p:txBody>
      </p:sp>
      <p:pic>
        <p:nvPicPr>
          <p:cNvPr id="26628" name="Picture 4" descr="http://pic.pimg.tw/wec1006/da2f350d8756d83416ed3e4a30e74bf9.jpg?v=12981957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86200" y="4038600"/>
            <a:ext cx="3505200" cy="23368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8100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http://wec1006.pixnet.net/blog/post/57833370-%E6%B7%A1%E6%B0%B4%E7%AF%80%E6%97%A5%E2%94%80%E2%91%A1%E4%BA%94%E6%9C%88%E5%88%9D%E4%BA%94%E3%80%81%E5%88%9D%E5%85%AD%E3%80%8E%E6%B7%A1%E6%B0%B4%E5%A4%A7%E6%8B%9C%E6%8B%9C%EF%BC%9A</a:t>
            </a:r>
            <a:endParaRPr lang="en-US" sz="800" dirty="0"/>
          </a:p>
        </p:txBody>
      </p:sp>
      <p:pic>
        <p:nvPicPr>
          <p:cNvPr id="26630" name="Picture 6" descr="http://upload.wikimedia.org/wikipedia/commons/thumb/8/8b/2010-07-20_Black_windup_alarm_clock_face.jpg/220px-2010-07-20_Black_windup_alarm_clock_fac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1219200"/>
            <a:ext cx="1556657" cy="1981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324600" y="3200400"/>
            <a:ext cx="2518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http://en.wikipedia.org/wiki/Alarm_clock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0" grpId="0"/>
      <p:bldP spid="10" grpId="1"/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armony in Medicine: Using Music to Reduce Sedation Exposure in Ventilated Patient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103868">
            <a:off x="6329936" y="2416286"/>
            <a:ext cx="2724448" cy="13049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14400" y="3124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聲音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17526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音樂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50-31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13350" r="72465"/>
          <a:stretch>
            <a:fillRect/>
          </a:stretch>
        </p:blipFill>
        <p:spPr bwMode="auto">
          <a:xfrm>
            <a:off x="838200" y="1196788"/>
            <a:ext cx="1600200" cy="131781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05200" y="7620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1400" y="15240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72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11669"/>
            <a:ext cx="7696200" cy="646331"/>
            <a:chOff x="762000" y="3810000"/>
            <a:chExt cx="5105400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只有半個小時音樂會就要開始了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24578" name="Picture 2" descr="File:Icon sound loudspeaker.sv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4572000"/>
            <a:ext cx="1444471" cy="1352550"/>
          </a:xfrm>
          <a:prstGeom prst="rect">
            <a:avLst/>
          </a:prstGeom>
          <a:noFill/>
        </p:spPr>
      </p:pic>
      <p:pic>
        <p:nvPicPr>
          <p:cNvPr id="24580" name="Picture 4" descr="Ear, Sound, Signal, Hear, Conch, Cup, Audio, Liste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3886200"/>
            <a:ext cx="1731838" cy="199707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33400" y="5943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http://pixabay.com/en/ear-sound-signal-hear-conch-cup-304432/</a:t>
            </a:r>
            <a:endParaRPr lang="en-US" sz="1000" dirty="0"/>
          </a:p>
        </p:txBody>
      </p:sp>
      <p:pic>
        <p:nvPicPr>
          <p:cNvPr id="24584" name="Picture 8" descr="拉大提琴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3200400"/>
            <a:ext cx="2178101" cy="27432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572000" y="5943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http://www.nipic.com/show/1/37/8c17f80d5c14be06.html</a:t>
            </a:r>
            <a:endParaRPr lang="en-US" sz="1000" dirty="0"/>
          </a:p>
        </p:txBody>
      </p:sp>
      <p:sp>
        <p:nvSpPr>
          <p:cNvPr id="21" name="Rectangle 20"/>
          <p:cNvSpPr/>
          <p:nvPr/>
        </p:nvSpPr>
        <p:spPr>
          <a:xfrm>
            <a:off x="4648200" y="2590800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 smtClean="0"/>
              <a:t>音樂 來源</a:t>
            </a:r>
            <a:r>
              <a:rPr lang="en-US" sz="1000" dirty="0" smtClean="0"/>
              <a:t>https://www.youtube.com/watch?v=6AOecGncKPI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曾芝穎大提琴獨奏_ 巴哈無伴奏組曲之第一號小步舞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8" presetClass="entr" presetSubtype="3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10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/>
      <p:bldP spid="12" grpId="1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211669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晨星中文學校短劇表演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猴子學樣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七分鐘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)</a:t>
            </a:r>
          </a:p>
          <a:p>
            <a:r>
              <a:rPr lang="en-US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https://www.youtube.com/watch?v=6qOrjHZ8fU8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295400" y="35814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急忙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8400" y="16002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著急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50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204" r="58280"/>
          <a:stretch>
            <a:fillRect/>
          </a:stretch>
        </p:blipFill>
        <p:spPr bwMode="auto">
          <a:xfrm>
            <a:off x="914400" y="1010920"/>
            <a:ext cx="1447800" cy="1351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29000" y="762000"/>
            <a:ext cx="99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急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1219200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529" name="Picture 1" descr="C:\Users\Meishing\Desktop\meizhou pics\pics\pics\39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645150" y="2667000"/>
            <a:ext cx="3498850" cy="2925007"/>
          </a:xfrm>
          <a:prstGeom prst="rect">
            <a:avLst/>
          </a:prstGeom>
          <a:noFill/>
        </p:spPr>
      </p:pic>
      <p:pic>
        <p:nvPicPr>
          <p:cNvPr id="22530" name="Picture 2" descr="C:\Users\Meishing\Desktop\meizhou pics\49-4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4724400"/>
            <a:ext cx="5924550" cy="14287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248400" y="50292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美洲華語第三冊第九課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00" y="60960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美洲華語第四冊第九課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8" grpId="0"/>
      <p:bldP spid="8" grpId="1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90600" y="28956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1200" y="2362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大小便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C:\Users\Meishing\Desktop\meizhou pics\50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388" r="44096"/>
          <a:stretch>
            <a:fillRect/>
          </a:stretch>
        </p:blipFill>
        <p:spPr bwMode="auto">
          <a:xfrm>
            <a:off x="990599" y="1295400"/>
            <a:ext cx="1387929" cy="1295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819400" y="11430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1219200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更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482" name="Picture 2" descr="article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0"/>
            <a:ext cx="3505200" cy="248102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09600" y="6400800"/>
            <a:ext cx="23807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http://life.trendgo.com.tw/epaper/4287</a:t>
            </a:r>
            <a:endParaRPr lang="en-US" sz="1000" dirty="0"/>
          </a:p>
        </p:txBody>
      </p:sp>
      <p:pic>
        <p:nvPicPr>
          <p:cNvPr id="20484" name="Picture 4" descr="http://www.jjes.tp.edu.tw/nobarrier/images/軟硬體設施/殘障廁所-游泳池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724400" y="3352800"/>
            <a:ext cx="4165600" cy="3124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572000" y="64008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http://www.jjes.tp.edu.tw/nobarrier/images/</a:t>
            </a:r>
            <a:r>
              <a:rPr lang="zh-TW" altLang="en-US" sz="1000" dirty="0" smtClean="0"/>
              <a:t>軟硬體設施</a:t>
            </a:r>
            <a:r>
              <a:rPr lang="en-US" altLang="zh-TW" sz="1000" dirty="0" smtClean="0"/>
              <a:t>/</a:t>
            </a:r>
            <a:r>
              <a:rPr lang="zh-TW" altLang="en-US" sz="1000" dirty="0" smtClean="0"/>
              <a:t>殘障廁所</a:t>
            </a:r>
            <a:r>
              <a:rPr lang="en-US" altLang="zh-TW" sz="1000" dirty="0" smtClean="0"/>
              <a:t>-</a:t>
            </a:r>
            <a:r>
              <a:rPr lang="zh-TW" altLang="en-US" sz="1000" dirty="0" smtClean="0"/>
              <a:t>游泳池</a:t>
            </a:r>
            <a:r>
              <a:rPr lang="en-US" altLang="zh-TW" sz="1000" dirty="0" smtClean="0"/>
              <a:t>.</a:t>
            </a:r>
            <a:r>
              <a:rPr lang="en-US" sz="1000" dirty="0" smtClean="0"/>
              <a:t>JPG</a:t>
            </a:r>
            <a:endParaRPr lang="en-US" sz="1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62800" y="3810000"/>
            <a:ext cx="6096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95800" y="3733800"/>
            <a:ext cx="609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72400" y="3352800"/>
            <a:ext cx="533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大便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8600" y="3276600"/>
            <a:ext cx="533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小便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4" grpId="0"/>
      <p:bldP spid="14" grpId="1"/>
      <p:bldP spid="15" grpId="0"/>
      <p:bldP spid="15" grpId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71600" y="2667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很重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133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重要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2" descr="C:\Users\Meishing\Desktop\meizhou pics\50-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6776"/>
          <a:stretch>
            <a:fillRect/>
          </a:stretch>
        </p:blipFill>
        <p:spPr bwMode="auto">
          <a:xfrm>
            <a:off x="762000" y="1244553"/>
            <a:ext cx="1524000" cy="134624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71800" y="9144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重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12192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里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11669"/>
            <a:ext cx="7772400" cy="646331"/>
            <a:chOff x="762000" y="3809999"/>
            <a:chExt cx="5105400" cy="2253837"/>
          </a:xfrm>
        </p:grpSpPr>
        <p:sp>
          <p:nvSpPr>
            <p:cNvPr id="13" name="TextBox 12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這個背包裡是什麼東西，這麼重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4" name="Action Button: Sound 13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8434" name="Picture 2" descr="File:Penguin-with-a-heavy-loa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3505200"/>
            <a:ext cx="2371725" cy="2622936"/>
          </a:xfrm>
          <a:prstGeom prst="rect">
            <a:avLst/>
          </a:prstGeom>
          <a:noFill/>
        </p:spPr>
      </p:pic>
      <p:pic>
        <p:nvPicPr>
          <p:cNvPr id="18436" name="Picture 4" descr="File:Us-passpor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3276600"/>
            <a:ext cx="1600200" cy="2336292"/>
          </a:xfrm>
          <a:prstGeom prst="rect">
            <a:avLst/>
          </a:prstGeom>
          <a:noFill/>
        </p:spPr>
      </p:pic>
      <p:pic>
        <p:nvPicPr>
          <p:cNvPr id="18437" name="Picture 5" descr="C:\Users\Meishing\Desktop\meizhou pics\重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105400" y="838200"/>
            <a:ext cx="3457575" cy="100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84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/>
      <p:bldP spid="7" grpId="1"/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0" y="2057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抓著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50-3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7573" r="29077"/>
          <a:stretch>
            <a:fillRect/>
          </a:stretch>
        </p:blipFill>
        <p:spPr bwMode="auto">
          <a:xfrm>
            <a:off x="838199" y="1447800"/>
            <a:ext cx="1480457" cy="1295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0" y="12954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1371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爪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73225"/>
            <a:ext cx="8305800" cy="584775"/>
            <a:chOff x="762000" y="3810000"/>
            <a:chExt cx="510540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聽說金絲猴子從動物園跑了，抓到了嗎</a:t>
              </a:r>
              <a:r>
                <a:rPr lang="en-US" altLang="zh-TW" sz="3200" dirty="0" smtClean="0"/>
                <a:t>?</a:t>
              </a:r>
              <a:endParaRPr lang="en-US" sz="32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99015" y="3937575"/>
              <a:ext cx="304800" cy="3048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58674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6386" name="Picture 2" descr="http://upload.wikimedia.org/wikipedia/commons/thumb/7/7d/Gymnast_using_overhand_grip.jpg/800px-Gymnast_using_overhand_gri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7000" y="3200400"/>
            <a:ext cx="3568700" cy="2676525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6705600" y="3733800"/>
            <a:ext cx="609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7" name="Picture 3" descr="C:\Users\Meishing\Desktop\meizhou pics\爪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2971800"/>
            <a:ext cx="3457575" cy="1019175"/>
          </a:xfrm>
          <a:prstGeom prst="rect">
            <a:avLst/>
          </a:prstGeom>
          <a:noFill/>
        </p:spPr>
      </p:pic>
      <p:pic>
        <p:nvPicPr>
          <p:cNvPr id="16389" name="Picture 5" descr="cf12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4114800"/>
            <a:ext cx="1878330" cy="19431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8" grpId="1"/>
      <p:bldP spid="9" grpId="0"/>
      <p:bldP spid="9" grpId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715000" y="2971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逃走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50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592" r="14892"/>
          <a:stretch>
            <a:fillRect/>
          </a:stretch>
        </p:blipFill>
        <p:spPr bwMode="auto">
          <a:xfrm>
            <a:off x="1143000" y="1087120"/>
            <a:ext cx="1447800" cy="135128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429000" y="1143000"/>
            <a:ext cx="1333500" cy="1295400"/>
            <a:chOff x="4233862" y="3486150"/>
            <a:chExt cx="4262438" cy="3371850"/>
          </a:xfrm>
        </p:grpSpPr>
        <p:sp>
          <p:nvSpPr>
            <p:cNvPr id="13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1400" y="10668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兆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8" name="Picture 2" descr="逃走中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9510" y="4038600"/>
            <a:ext cx="4237290" cy="22669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648200" y="6324600"/>
            <a:ext cx="1792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http://bokete.jp/odai/553950</a:t>
            </a:r>
            <a:endParaRPr lang="en-US" sz="1000" dirty="0"/>
          </a:p>
        </p:txBody>
      </p:sp>
      <p:pic>
        <p:nvPicPr>
          <p:cNvPr id="14340" name="Picture 4" descr="http://news.mynavi.jp/c_cobs/enquete/realranking/image2/2012075_2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191000"/>
            <a:ext cx="2057400" cy="20574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1905000" y="4114800"/>
            <a:ext cx="1333500" cy="1295400"/>
            <a:chOff x="4233862" y="3486150"/>
            <a:chExt cx="4262438" cy="3371850"/>
          </a:xfrm>
        </p:grpSpPr>
        <p:sp>
          <p:nvSpPr>
            <p:cNvPr id="18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  <p:bldP spid="1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Meishing\Desktop\meizhou pics\50-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6094429" cy="4114800"/>
          </a:xfrm>
          <a:prstGeom prst="rect">
            <a:avLst/>
          </a:prstGeom>
          <a:noFill/>
        </p:spPr>
      </p:pic>
      <p:pic>
        <p:nvPicPr>
          <p:cNvPr id="4099" name="Picture 3" descr="C:\Users\Meishing\Desktop\meizhou pics\50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429000" y="1219200"/>
            <a:ext cx="5715000" cy="2764031"/>
          </a:xfrm>
          <a:prstGeom prst="rect">
            <a:avLst/>
          </a:prstGeom>
          <a:noFill/>
        </p:spPr>
      </p:pic>
      <p:pic>
        <p:nvPicPr>
          <p:cNvPr id="4100" name="Picture 4" descr="C:\Users\Meishing\Desktop\meizhou pics\50-4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267200"/>
            <a:ext cx="9135270" cy="2590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0" y="2057400"/>
            <a:ext cx="11430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足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5638800"/>
            <a:ext cx="11430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8200" y="1524000"/>
            <a:ext cx="304800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419600" y="2286000"/>
            <a:ext cx="304800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81400" y="5334000"/>
            <a:ext cx="304800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267200" y="990600"/>
            <a:ext cx="990600" cy="1143000"/>
            <a:chOff x="4233862" y="3486150"/>
            <a:chExt cx="4262438" cy="3371850"/>
          </a:xfrm>
        </p:grpSpPr>
        <p:sp>
          <p:nvSpPr>
            <p:cNvPr id="24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304800" y="31242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81200" y="31242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019800" y="25908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543800" y="25908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0" y="57912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76400" y="57150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18" grpId="0" animBg="1"/>
      <p:bldP spid="20" grpId="0" animBg="1"/>
      <p:bldP spid="22" grpId="0" animBg="1"/>
      <p:bldP spid="19" grpId="0" animBg="1"/>
      <p:bldP spid="21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eishing\Desktop\meizhou pics\50-4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8931007" cy="24384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3124200" y="48768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5715000"/>
            <a:ext cx="5486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eishing\Desktop\meizhou pics\50-4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1143000"/>
            <a:ext cx="9144000" cy="2580515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838200" y="41148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8200" y="49530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8200" y="57912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124200" y="6553200"/>
            <a:ext cx="205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600200" y="40386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24000" y="48768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000" y="57912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50-4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023" y="4038600"/>
            <a:ext cx="9129977" cy="23622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3581400" y="47244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5562600"/>
            <a:ext cx="5105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eishing\Desktop\meizhou pics\50-4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2999"/>
            <a:ext cx="9144000" cy="2580515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762000" y="39624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2000" y="48006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2000" y="56388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971800" y="64008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600200" y="3962400"/>
            <a:ext cx="1752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000" y="48006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24000" y="56388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50-4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267200"/>
            <a:ext cx="9144001" cy="1654191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3124200" y="5105400"/>
            <a:ext cx="571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4200" y="59436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eishing\Desktop\meizhou pics\50-4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8910432" cy="2514600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838200" y="41910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38200" y="51054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24000" y="4191000"/>
            <a:ext cx="1371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00200" y="5029200"/>
            <a:ext cx="1371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50-4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5334000" cy="323895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733800" y="3276600"/>
            <a:ext cx="14478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Adobe Kaiti Std R" pitchFamily="18" charset="-128"/>
                <a:ea typeface="Adobe Kaiti Std R" pitchFamily="18" charset="-128"/>
              </a:rPr>
              <a:t>這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1-16)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6002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Adobe Kaiti Std R" pitchFamily="18" charset="-128"/>
                <a:ea typeface="Adobe Kaiti Std R" pitchFamily="18" charset="-128"/>
              </a:rPr>
              <a:t>還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2-3)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8600" y="5410200"/>
            <a:ext cx="14478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Adobe Kaiti Std R" pitchFamily="18" charset="-128"/>
                <a:ea typeface="Adobe Kaiti Std R" pitchFamily="18" charset="-128"/>
              </a:rPr>
              <a:t>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2-10)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41148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Adobe Kaiti Std R" pitchFamily="18" charset="-128"/>
                <a:ea typeface="Adobe Kaiti Std R" pitchFamily="18" charset="-128"/>
              </a:rPr>
              <a:t>邊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3-4)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42672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Adobe Kaiti Std R" pitchFamily="18" charset="-128"/>
                <a:ea typeface="Adobe Kaiti Std R" pitchFamily="18" charset="-128"/>
              </a:rPr>
              <a:t>過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2-5)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17526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Adobe Kaiti Std R" pitchFamily="18" charset="-128"/>
                <a:ea typeface="Adobe Kaiti Std R" pitchFamily="18" charset="-128"/>
              </a:rPr>
              <a:t>送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2-5)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50-4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0" y="5486399"/>
            <a:ext cx="1190625" cy="1136009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50-4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172200" y="198529"/>
            <a:ext cx="1447800" cy="1268321"/>
          </a:xfrm>
          <a:prstGeom prst="rect">
            <a:avLst/>
          </a:prstGeom>
          <a:noFill/>
        </p:spPr>
      </p:pic>
      <p:pic>
        <p:nvPicPr>
          <p:cNvPr id="1028" name="Picture 4" descr="C:\Users\Meishing\Desktop\meizhou pics\50-5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289800" y="5314950"/>
            <a:ext cx="1168400" cy="1314450"/>
          </a:xfrm>
          <a:prstGeom prst="rect">
            <a:avLst/>
          </a:prstGeom>
          <a:noFill/>
        </p:spPr>
      </p:pic>
      <p:pic>
        <p:nvPicPr>
          <p:cNvPr id="1029" name="Picture 5" descr="C:\Users\Meishing\Desktop\meizhou pics\50-5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333108" y="2819400"/>
            <a:ext cx="1553592" cy="1143000"/>
          </a:xfrm>
          <a:prstGeom prst="rect">
            <a:avLst/>
          </a:prstGeom>
          <a:noFill/>
        </p:spPr>
      </p:pic>
      <p:pic>
        <p:nvPicPr>
          <p:cNvPr id="1030" name="Picture 6" descr="C:\Users\Meishing\Desktop\meizhou pics\50-50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28800" y="2438400"/>
            <a:ext cx="1230184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：賣草帽的人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第三週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西遊記之三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大鬧天宮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962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50-3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95400"/>
            <a:ext cx="9144000" cy="528177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1066800" y="19050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28194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0400" y="6248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757778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672178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586578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553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4200" y="1905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3600" y="2819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10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50-3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869217"/>
            <a:ext cx="9144000" cy="4988784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066800" y="24384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5000" y="4267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72400" y="6248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715000" y="5181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38800" y="6096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0" y="2438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4600" y="3352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10-t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50-3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04800"/>
            <a:ext cx="9144000" cy="6360477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4876800" y="1940877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53000" y="285527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5000" y="950277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67600" y="5903277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953000" y="376967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" y="5598477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0200" y="4684077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" y="4684077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81600" y="5598477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4800" y="65532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10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50-3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26443"/>
            <a:ext cx="9144000" cy="5131557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543800" y="3886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715000" y="2438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0600" y="24384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4290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10-t-2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賣草帽的人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18206</TotalTime>
  <Words>703</Words>
  <Application>Microsoft Office PowerPoint</Application>
  <PresentationFormat>On-screen Show (4:3)</PresentationFormat>
  <Paragraphs>154</Paragraphs>
  <Slides>42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Flow</vt:lpstr>
      <vt:lpstr>美洲華語第四冊</vt:lpstr>
      <vt:lpstr>第一週</vt:lpstr>
      <vt:lpstr>課前活動</vt:lpstr>
      <vt:lpstr>課文：賣草帽的人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第三週</vt:lpstr>
      <vt:lpstr>說故事－ 西遊記之三-大鬧天宮 請到美洲華語網站下載ppt 或利用美洲華語創作天地 http://blog.huayuworld.org/meizhouworld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 Li</cp:lastModifiedBy>
  <cp:revision>166</cp:revision>
  <dcterms:created xsi:type="dcterms:W3CDTF">2014-04-02T02:41:18Z</dcterms:created>
  <dcterms:modified xsi:type="dcterms:W3CDTF">2015-01-02T00:36:55Z</dcterms:modified>
</cp:coreProperties>
</file>